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_rels/presentation.xml.rels" ContentType="application/vnd.openxmlformats-package.relationships+xml"/>
  <Override PartName="/ppt/media/image9.png" ContentType="image/png"/>
  <Override PartName="/ppt/media/image13.png" ContentType="image/png"/>
  <Override PartName="/ppt/media/image8.png" ContentType="image/png"/>
  <Override PartName="/ppt/media/image12.png" ContentType="image/png"/>
  <Override PartName="/ppt/media/image17.png" ContentType="image/png"/>
  <Override PartName="/ppt/media/image16.png" ContentType="image/png"/>
  <Override PartName="/ppt/media/image15.png" ContentType="image/png"/>
  <Override PartName="/ppt/media/image14.png" ContentType="image/png"/>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png" ContentType="image/png"/>
  <Override PartName="/ppt/media/image11.png" ContentType="image/png"/>
  <Override PartName="/ppt/media/image7.png" ContentType="image/png"/>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presProps.xml" ContentType="application/vnd.openxmlformats-officedocument.presentationml.presPro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17.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E8FC162A-71C1-4706-89F1-12A88FB4E548}" type="slidenum">
              <a:t>&lt;#&gt;</a:t>
            </a:fld>
          </a:p>
        </p:txBody>
      </p:sp>
      <p:sp>
        <p:nvSpPr>
          <p:cNvPr id="4" name="PlaceHolder 3"/>
          <p:cNvSpPr>
            <a:spLocks noGrp="1"/>
          </p:cNvSpPr>
          <p:nvPr>
            <p:ph type="dt" idx="1"/>
          </p:nvPr>
        </p:nvSpPr>
        <p:spPr/>
        <p:txBody>
          <a:bodyPr/>
          <a:p>
            <a:r>
              <a:rPr lang="fr-FR"/>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2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96181743-AA93-43F1-A94E-DD62160B29BD}" type="slidenum">
              <a:t>&lt;#&gt;</a:t>
            </a:fld>
          </a:p>
        </p:txBody>
      </p:sp>
      <p:sp>
        <p:nvSpPr>
          <p:cNvPr id="7" name="PlaceHolder 6"/>
          <p:cNvSpPr>
            <a:spLocks noGrp="1"/>
          </p:cNvSpPr>
          <p:nvPr>
            <p:ph type="dt" idx="1"/>
          </p:nvPr>
        </p:nvSpPr>
        <p:spPr/>
        <p:txBody>
          <a:bodyPr/>
          <a:p>
            <a:r>
              <a:rPr lang="fr-FR"/>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3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3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3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383AA1EF-0587-46C2-8B57-32065CA394A5}" type="slidenum">
              <a:t>&lt;#&gt;</a:t>
            </a:fld>
          </a:p>
        </p:txBody>
      </p:sp>
      <p:sp>
        <p:nvSpPr>
          <p:cNvPr id="9" name="PlaceHolder 8"/>
          <p:cNvSpPr>
            <a:spLocks noGrp="1"/>
          </p:cNvSpPr>
          <p:nvPr>
            <p:ph type="dt" idx="1"/>
          </p:nvPr>
        </p:nvSpPr>
        <p:spPr/>
        <p:txBody>
          <a:bodyPr/>
          <a:p>
            <a:r>
              <a:rPr lang="fr-FR"/>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3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3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3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4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4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E0EA808E-EADE-43B6-87E5-33E34D97599B}" type="slidenum">
              <a:t>&lt;#&gt;</a:t>
            </a:fld>
          </a:p>
        </p:txBody>
      </p:sp>
      <p:sp>
        <p:nvSpPr>
          <p:cNvPr id="11" name="PlaceHolder 10"/>
          <p:cNvSpPr>
            <a:spLocks noGrp="1"/>
          </p:cNvSpPr>
          <p:nvPr>
            <p:ph type="dt" idx="1"/>
          </p:nvPr>
        </p:nvSpPr>
        <p:spPr/>
        <p:txBody>
          <a:bodyPr/>
          <a:p>
            <a:r>
              <a:rPr lang="fr-FR"/>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49167903-78BA-486F-B114-A869C5BDD109}" type="slidenum">
              <a:t>&lt;#&gt;</a:t>
            </a:fld>
          </a:p>
        </p:txBody>
      </p:sp>
      <p:sp>
        <p:nvSpPr>
          <p:cNvPr id="4" name="PlaceHolder 3"/>
          <p:cNvSpPr>
            <a:spLocks noGrp="1"/>
          </p:cNvSpPr>
          <p:nvPr>
            <p:ph type="dt" idx="4"/>
          </p:nvPr>
        </p:nvSpPr>
        <p:spPr/>
        <p:txBody>
          <a:bodyPr/>
          <a:p>
            <a:r>
              <a:rPr lang="fr-FR"/>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49"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fr-FR" sz="3200" spc="-1" strike="noStrike">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76DB38BA-CDDD-42A4-A13D-001A73C3E687}" type="slidenum">
              <a:t>&lt;#&gt;</a:t>
            </a:fld>
          </a:p>
        </p:txBody>
      </p:sp>
      <p:sp>
        <p:nvSpPr>
          <p:cNvPr id="6" name="PlaceHolder 5"/>
          <p:cNvSpPr>
            <a:spLocks noGrp="1"/>
          </p:cNvSpPr>
          <p:nvPr>
            <p:ph type="dt" idx="4"/>
          </p:nvPr>
        </p:nvSpPr>
        <p:spPr/>
        <p:txBody>
          <a:bodyPr/>
          <a:p>
            <a:r>
              <a:rPr lang="fr-FR"/>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51"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299C1537-59A5-4307-9CF6-E262B85634E5}" type="slidenum">
              <a:t>&lt;#&gt;</a:t>
            </a:fld>
          </a:p>
        </p:txBody>
      </p:sp>
      <p:sp>
        <p:nvSpPr>
          <p:cNvPr id="6" name="PlaceHolder 5"/>
          <p:cNvSpPr>
            <a:spLocks noGrp="1"/>
          </p:cNvSpPr>
          <p:nvPr>
            <p:ph type="dt" idx="4"/>
          </p:nvPr>
        </p:nvSpPr>
        <p:spPr/>
        <p:txBody>
          <a:bodyPr/>
          <a:p>
            <a:r>
              <a:rPr lang="fr-FR"/>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53"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5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65BBE72F-3D92-4A46-8869-D85CDBD3D100}" type="slidenum">
              <a:t>&lt;#&gt;</a:t>
            </a:fld>
          </a:p>
        </p:txBody>
      </p:sp>
      <p:sp>
        <p:nvSpPr>
          <p:cNvPr id="7" name="PlaceHolder 6"/>
          <p:cNvSpPr>
            <a:spLocks noGrp="1"/>
          </p:cNvSpPr>
          <p:nvPr>
            <p:ph type="dt" idx="4"/>
          </p:nvPr>
        </p:nvSpPr>
        <p:spPr/>
        <p:txBody>
          <a:bodyPr/>
          <a:p>
            <a:r>
              <a:rPr lang="fr-FR"/>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AE97AE8C-1BAA-42AC-B04B-473793BA3782}" type="slidenum">
              <a:t>&lt;#&gt;</a:t>
            </a:fld>
          </a:p>
        </p:txBody>
      </p:sp>
      <p:sp>
        <p:nvSpPr>
          <p:cNvPr id="5" name="PlaceHolder 4"/>
          <p:cNvSpPr>
            <a:spLocks noGrp="1"/>
          </p:cNvSpPr>
          <p:nvPr>
            <p:ph type="dt" idx="4"/>
          </p:nvPr>
        </p:nvSpPr>
        <p:spPr/>
        <p:txBody>
          <a:bodyPr/>
          <a:p>
            <a:r>
              <a:rPr lang="fr-FR"/>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810000" y="447120"/>
            <a:ext cx="10571760" cy="4498560"/>
          </a:xfrm>
          <a:prstGeom prst="rect">
            <a:avLst/>
          </a:prstGeom>
          <a:noFill/>
          <a:ln w="0">
            <a:noFill/>
          </a:ln>
        </p:spPr>
        <p:txBody>
          <a:bodyPr lIns="0" rIns="0" tIns="0" bIns="0" anchor="ctr">
            <a:noAutofit/>
          </a:bodyPr>
          <a:p>
            <a:pPr algn="ctr">
              <a:buNone/>
            </a:pPr>
            <a:endParaRPr b="0" lang="fr-FR" sz="3200" spc="-1" strike="noStrike">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896CBA5B-B370-4630-AC13-59E33782C229}" type="slidenum">
              <a:t>&lt;#&gt;</a:t>
            </a:fld>
          </a:p>
        </p:txBody>
      </p:sp>
      <p:sp>
        <p:nvSpPr>
          <p:cNvPr id="5" name="PlaceHolder 4"/>
          <p:cNvSpPr>
            <a:spLocks noGrp="1"/>
          </p:cNvSpPr>
          <p:nvPr>
            <p:ph type="dt" idx="4"/>
          </p:nvPr>
        </p:nvSpPr>
        <p:spPr/>
        <p:txBody>
          <a:bodyPr/>
          <a:p>
            <a:r>
              <a:rPr lang="fr-FR"/>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5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5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72B1FD44-F76B-48CC-B4D8-B1917BDA80CC}" type="slidenum">
              <a:t>&lt;#&gt;</a:t>
            </a:fld>
          </a:p>
        </p:txBody>
      </p:sp>
      <p:sp>
        <p:nvSpPr>
          <p:cNvPr id="8" name="PlaceHolder 7"/>
          <p:cNvSpPr>
            <a:spLocks noGrp="1"/>
          </p:cNvSpPr>
          <p:nvPr>
            <p:ph type="dt" idx="4"/>
          </p:nvPr>
        </p:nvSpPr>
        <p:spPr/>
        <p:txBody>
          <a:bodyPr/>
          <a:p>
            <a:r>
              <a:rPr lang="fr-FR"/>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fr-FR"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C84BB75C-669A-498D-8FC9-EFDD52356F07}" type="slidenum">
              <a:t>&lt;#&gt;</a:t>
            </a:fld>
          </a:p>
        </p:txBody>
      </p:sp>
      <p:sp>
        <p:nvSpPr>
          <p:cNvPr id="6" name="PlaceHolder 5"/>
          <p:cNvSpPr>
            <a:spLocks noGrp="1"/>
          </p:cNvSpPr>
          <p:nvPr>
            <p:ph type="dt" idx="1"/>
          </p:nvPr>
        </p:nvSpPr>
        <p:spPr/>
        <p:txBody>
          <a:bodyPr/>
          <a:p>
            <a:r>
              <a:rPr lang="fr-FR"/>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2"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4"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89592C61-7F84-401D-AF78-435779EF71C3}" type="slidenum">
              <a:t>&lt;#&gt;</a:t>
            </a:fld>
          </a:p>
        </p:txBody>
      </p:sp>
      <p:sp>
        <p:nvSpPr>
          <p:cNvPr id="8" name="PlaceHolder 7"/>
          <p:cNvSpPr>
            <a:spLocks noGrp="1"/>
          </p:cNvSpPr>
          <p:nvPr>
            <p:ph type="dt" idx="4"/>
          </p:nvPr>
        </p:nvSpPr>
        <p:spPr/>
        <p:txBody>
          <a:bodyPr/>
          <a:p>
            <a:r>
              <a:rPr lang="fr-FR"/>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6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8"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0068A044-3961-4225-88B1-EAC8DA680B06}" type="slidenum">
              <a:t>&lt;#&gt;</a:t>
            </a:fld>
          </a:p>
        </p:txBody>
      </p:sp>
      <p:sp>
        <p:nvSpPr>
          <p:cNvPr id="8" name="PlaceHolder 7"/>
          <p:cNvSpPr>
            <a:spLocks noGrp="1"/>
          </p:cNvSpPr>
          <p:nvPr>
            <p:ph type="dt" idx="4"/>
          </p:nvPr>
        </p:nvSpPr>
        <p:spPr/>
        <p:txBody>
          <a:bodyPr/>
          <a:p>
            <a:r>
              <a:rPr lang="fr-FR"/>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0"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71"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36D7236D-4CFF-4D30-9008-A8FF86FAE110}" type="slidenum">
              <a:t>&lt;#&gt;</a:t>
            </a:fld>
          </a:p>
        </p:txBody>
      </p:sp>
      <p:sp>
        <p:nvSpPr>
          <p:cNvPr id="7" name="PlaceHolder 6"/>
          <p:cNvSpPr>
            <a:spLocks noGrp="1"/>
          </p:cNvSpPr>
          <p:nvPr>
            <p:ph type="dt" idx="4"/>
          </p:nvPr>
        </p:nvSpPr>
        <p:spPr/>
        <p:txBody>
          <a:bodyPr/>
          <a:p>
            <a:r>
              <a:rPr lang="fr-FR"/>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7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7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76"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E9B152A6-3D4B-4687-8347-A6D2475A9396}" type="slidenum">
              <a:t>&lt;#&gt;</a:t>
            </a:fld>
          </a:p>
        </p:txBody>
      </p:sp>
      <p:sp>
        <p:nvSpPr>
          <p:cNvPr id="9" name="PlaceHolder 8"/>
          <p:cNvSpPr>
            <a:spLocks noGrp="1"/>
          </p:cNvSpPr>
          <p:nvPr>
            <p:ph type="dt" idx="4"/>
          </p:nvPr>
        </p:nvSpPr>
        <p:spPr/>
        <p:txBody>
          <a:bodyPr/>
          <a:p>
            <a:r>
              <a:rPr lang="fr-FR"/>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78"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79"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80"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81"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82"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83"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01A19196-8C80-4676-A77A-8979432923F3}" type="slidenum">
              <a:t>&lt;#&gt;</a:t>
            </a:fld>
          </a:p>
        </p:txBody>
      </p:sp>
      <p:sp>
        <p:nvSpPr>
          <p:cNvPr id="11" name="PlaceHolder 10"/>
          <p:cNvSpPr>
            <a:spLocks noGrp="1"/>
          </p:cNvSpPr>
          <p:nvPr>
            <p:ph type="dt" idx="4"/>
          </p:nvPr>
        </p:nvSpPr>
        <p:spPr/>
        <p:txBody>
          <a:bodyPr/>
          <a:p>
            <a:r>
              <a:rPr lang="fr-FR"/>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681803DF-469D-4EAC-A3FC-6F60D5FCDFA2}" type="slidenum">
              <a:t>&lt;#&gt;</a:t>
            </a:fld>
          </a:p>
        </p:txBody>
      </p:sp>
      <p:sp>
        <p:nvSpPr>
          <p:cNvPr id="4" name="PlaceHolder 3"/>
          <p:cNvSpPr>
            <a:spLocks noGrp="1"/>
          </p:cNvSpPr>
          <p:nvPr>
            <p:ph type="dt" idx="7"/>
          </p:nvPr>
        </p:nvSpPr>
        <p:spPr/>
        <p:txBody>
          <a:bodyPr/>
          <a:p>
            <a:r>
              <a:rPr lang="fr-FR"/>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91"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fr-FR" sz="3200" spc="-1" strike="noStrike">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4E84DDBA-C484-4F62-AC8D-7F123DA1055E}" type="slidenum">
              <a:t>&lt;#&gt;</a:t>
            </a:fld>
          </a:p>
        </p:txBody>
      </p:sp>
      <p:sp>
        <p:nvSpPr>
          <p:cNvPr id="6" name="PlaceHolder 5"/>
          <p:cNvSpPr>
            <a:spLocks noGrp="1"/>
          </p:cNvSpPr>
          <p:nvPr>
            <p:ph type="dt" idx="7"/>
          </p:nvPr>
        </p:nvSpPr>
        <p:spPr/>
        <p:txBody>
          <a:bodyPr/>
          <a:p>
            <a:r>
              <a:rPr lang="fr-FR"/>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93"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D9317BF1-B1DF-4004-929D-5B9ED9FEB2FE}" type="slidenum">
              <a:t>&lt;#&gt;</a:t>
            </a:fld>
          </a:p>
        </p:txBody>
      </p:sp>
      <p:sp>
        <p:nvSpPr>
          <p:cNvPr id="6" name="PlaceHolder 5"/>
          <p:cNvSpPr>
            <a:spLocks noGrp="1"/>
          </p:cNvSpPr>
          <p:nvPr>
            <p:ph type="dt" idx="7"/>
          </p:nvPr>
        </p:nvSpPr>
        <p:spPr/>
        <p:txBody>
          <a:bodyPr/>
          <a:p>
            <a:r>
              <a:rPr lang="fr-FR"/>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95"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9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158CDD73-51FE-4365-8869-9F47B2743B9E}" type="slidenum">
              <a:t>&lt;#&gt;</a:t>
            </a:fld>
          </a:p>
        </p:txBody>
      </p:sp>
      <p:sp>
        <p:nvSpPr>
          <p:cNvPr id="7" name="PlaceHolder 6"/>
          <p:cNvSpPr>
            <a:spLocks noGrp="1"/>
          </p:cNvSpPr>
          <p:nvPr>
            <p:ph type="dt" idx="7"/>
          </p:nvPr>
        </p:nvSpPr>
        <p:spPr/>
        <p:txBody>
          <a:bodyPr/>
          <a:p>
            <a:r>
              <a:rPr lang="fr-FR"/>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7"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9673AAF1-E80E-45C7-887E-DA12756B4D50}" type="slidenum">
              <a:t>&lt;#&gt;</a:t>
            </a:fld>
          </a:p>
        </p:txBody>
      </p:sp>
      <p:sp>
        <p:nvSpPr>
          <p:cNvPr id="5" name="PlaceHolder 4"/>
          <p:cNvSpPr>
            <a:spLocks noGrp="1"/>
          </p:cNvSpPr>
          <p:nvPr>
            <p:ph type="dt" idx="7"/>
          </p:nvPr>
        </p:nvSpPr>
        <p:spPr/>
        <p:txBody>
          <a:bodyPr/>
          <a:p>
            <a:r>
              <a:rPr lang="fr-FR"/>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87AC1DF0-1B46-40B1-A943-E3D1432C8EA4}" type="slidenum">
              <a:t>&lt;#&gt;</a:t>
            </a:fld>
          </a:p>
        </p:txBody>
      </p:sp>
      <p:sp>
        <p:nvSpPr>
          <p:cNvPr id="6" name="PlaceHolder 5"/>
          <p:cNvSpPr>
            <a:spLocks noGrp="1"/>
          </p:cNvSpPr>
          <p:nvPr>
            <p:ph type="dt" idx="1"/>
          </p:nvPr>
        </p:nvSpPr>
        <p:spPr/>
        <p:txBody>
          <a:bodyPr/>
          <a:p>
            <a:r>
              <a:rPr lang="fr-FR"/>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8" name="PlaceHolder 1"/>
          <p:cNvSpPr>
            <a:spLocks noGrp="1"/>
          </p:cNvSpPr>
          <p:nvPr>
            <p:ph type="subTitle"/>
          </p:nvPr>
        </p:nvSpPr>
        <p:spPr>
          <a:xfrm>
            <a:off x="810000" y="447120"/>
            <a:ext cx="10571760" cy="4498560"/>
          </a:xfrm>
          <a:prstGeom prst="rect">
            <a:avLst/>
          </a:prstGeom>
          <a:noFill/>
          <a:ln w="0">
            <a:noFill/>
          </a:ln>
        </p:spPr>
        <p:txBody>
          <a:bodyPr lIns="0" rIns="0" tIns="0" bIns="0" anchor="ctr">
            <a:noAutofit/>
          </a:bodyPr>
          <a:p>
            <a:pPr algn="ctr">
              <a:buNone/>
            </a:pPr>
            <a:endParaRPr b="0" lang="fr-FR" sz="3200" spc="-1" strike="noStrike">
              <a:latin typeface="Arial"/>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ABED0179-DF66-4E34-ABA1-4C5B5167C328}" type="slidenum">
              <a:t>&lt;#&gt;</a:t>
            </a:fld>
          </a:p>
        </p:txBody>
      </p:sp>
      <p:sp>
        <p:nvSpPr>
          <p:cNvPr id="5" name="PlaceHolder 4"/>
          <p:cNvSpPr>
            <a:spLocks noGrp="1"/>
          </p:cNvSpPr>
          <p:nvPr>
            <p:ph type="dt" idx="7"/>
          </p:nvPr>
        </p:nvSpPr>
        <p:spPr/>
        <p:txBody>
          <a:bodyPr/>
          <a:p>
            <a:r>
              <a:rPr lang="fr-FR"/>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0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0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0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3E847CF4-33EE-4233-A99E-D46251DD930F}" type="slidenum">
              <a:t>&lt;#&gt;</a:t>
            </a:fld>
          </a:p>
        </p:txBody>
      </p:sp>
      <p:sp>
        <p:nvSpPr>
          <p:cNvPr id="8" name="PlaceHolder 7"/>
          <p:cNvSpPr>
            <a:spLocks noGrp="1"/>
          </p:cNvSpPr>
          <p:nvPr>
            <p:ph type="dt" idx="7"/>
          </p:nvPr>
        </p:nvSpPr>
        <p:spPr/>
        <p:txBody>
          <a:bodyPr/>
          <a:p>
            <a:r>
              <a:rPr lang="fr-FR"/>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04"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0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06"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B1257792-662C-4420-9545-F411EAEE3577}" type="slidenum">
              <a:t>&lt;#&gt;</a:t>
            </a:fld>
          </a:p>
        </p:txBody>
      </p:sp>
      <p:sp>
        <p:nvSpPr>
          <p:cNvPr id="8" name="PlaceHolder 7"/>
          <p:cNvSpPr>
            <a:spLocks noGrp="1"/>
          </p:cNvSpPr>
          <p:nvPr>
            <p:ph type="dt" idx="7"/>
          </p:nvPr>
        </p:nvSpPr>
        <p:spPr/>
        <p:txBody>
          <a:bodyPr/>
          <a:p>
            <a:r>
              <a:rPr lang="fr-FR"/>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0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10"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A9C27E2A-C643-4E0D-905D-B2011AC0B3E8}" type="slidenum">
              <a:t>&lt;#&gt;</a:t>
            </a:fld>
          </a:p>
        </p:txBody>
      </p:sp>
      <p:sp>
        <p:nvSpPr>
          <p:cNvPr id="8" name="PlaceHolder 7"/>
          <p:cNvSpPr>
            <a:spLocks noGrp="1"/>
          </p:cNvSpPr>
          <p:nvPr>
            <p:ph type="dt" idx="7"/>
          </p:nvPr>
        </p:nvSpPr>
        <p:spPr/>
        <p:txBody>
          <a:bodyPr/>
          <a:p>
            <a:r>
              <a:rPr lang="fr-FR"/>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12"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13"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65CEF370-B5E5-4CD9-8253-70EDBB028907}" type="slidenum">
              <a:t>&lt;#&gt;</a:t>
            </a:fld>
          </a:p>
        </p:txBody>
      </p:sp>
      <p:sp>
        <p:nvSpPr>
          <p:cNvPr id="7" name="PlaceHolder 6"/>
          <p:cNvSpPr>
            <a:spLocks noGrp="1"/>
          </p:cNvSpPr>
          <p:nvPr>
            <p:ph type="dt" idx="7"/>
          </p:nvPr>
        </p:nvSpPr>
        <p:spPr/>
        <p:txBody>
          <a:bodyPr/>
          <a:p>
            <a:r>
              <a:rPr lang="fr-FR"/>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16"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18"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7" name="PlaceHolder 6"/>
          <p:cNvSpPr>
            <a:spLocks noGrp="1"/>
          </p:cNvSpPr>
          <p:nvPr>
            <p:ph type="ftr" idx="8"/>
          </p:nvPr>
        </p:nvSpPr>
        <p:spPr/>
        <p:txBody>
          <a:bodyPr/>
          <a:p>
            <a:r>
              <a:t>Footer</a:t>
            </a:r>
          </a:p>
        </p:txBody>
      </p:sp>
      <p:sp>
        <p:nvSpPr>
          <p:cNvPr id="8" name="PlaceHolder 7"/>
          <p:cNvSpPr>
            <a:spLocks noGrp="1"/>
          </p:cNvSpPr>
          <p:nvPr>
            <p:ph type="sldNum" idx="9"/>
          </p:nvPr>
        </p:nvSpPr>
        <p:spPr/>
        <p:txBody>
          <a:bodyPr/>
          <a:p>
            <a:fld id="{5C12B2FD-D565-4DE3-889C-5656F02BEDD7}" type="slidenum">
              <a:t>&lt;#&gt;</a:t>
            </a:fld>
          </a:p>
        </p:txBody>
      </p:sp>
      <p:sp>
        <p:nvSpPr>
          <p:cNvPr id="9" name="PlaceHolder 8"/>
          <p:cNvSpPr>
            <a:spLocks noGrp="1"/>
          </p:cNvSpPr>
          <p:nvPr>
            <p:ph type="dt" idx="7"/>
          </p:nvPr>
        </p:nvSpPr>
        <p:spPr/>
        <p:txBody>
          <a:bodyPr/>
          <a:p>
            <a:r>
              <a:rPr lang="fr-FR"/>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20"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21"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22"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23"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24"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25"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9" name="PlaceHolder 8"/>
          <p:cNvSpPr>
            <a:spLocks noGrp="1"/>
          </p:cNvSpPr>
          <p:nvPr>
            <p:ph type="ftr" idx="8"/>
          </p:nvPr>
        </p:nvSpPr>
        <p:spPr/>
        <p:txBody>
          <a:bodyPr/>
          <a:p>
            <a:r>
              <a:t>Footer</a:t>
            </a:r>
          </a:p>
        </p:txBody>
      </p:sp>
      <p:sp>
        <p:nvSpPr>
          <p:cNvPr id="10" name="PlaceHolder 9"/>
          <p:cNvSpPr>
            <a:spLocks noGrp="1"/>
          </p:cNvSpPr>
          <p:nvPr>
            <p:ph type="sldNum" idx="9"/>
          </p:nvPr>
        </p:nvSpPr>
        <p:spPr/>
        <p:txBody>
          <a:bodyPr/>
          <a:p>
            <a:fld id="{AF4CE0DD-6026-440F-AA81-8494D9A81E03}" type="slidenum">
              <a:t>&lt;#&gt;</a:t>
            </a:fld>
          </a:p>
        </p:txBody>
      </p:sp>
      <p:sp>
        <p:nvSpPr>
          <p:cNvPr id="11" name="PlaceHolder 10"/>
          <p:cNvSpPr>
            <a:spLocks noGrp="1"/>
          </p:cNvSpPr>
          <p:nvPr>
            <p:ph type="dt" idx="7"/>
          </p:nvPr>
        </p:nvSpPr>
        <p:spPr/>
        <p:txBody>
          <a:bodyPr/>
          <a:p>
            <a:r>
              <a:rPr lang="fr-FR"/>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3D0A653B-E746-4CA3-A906-719EEB8E279B}" type="slidenum">
              <a:t>&lt;#&gt;</a:t>
            </a:fld>
          </a:p>
        </p:txBody>
      </p:sp>
      <p:sp>
        <p:nvSpPr>
          <p:cNvPr id="7" name="PlaceHolder 6"/>
          <p:cNvSpPr>
            <a:spLocks noGrp="1"/>
          </p:cNvSpPr>
          <p:nvPr>
            <p:ph type="dt" idx="1"/>
          </p:nvPr>
        </p:nvSpPr>
        <p:spPr/>
        <p:txBody>
          <a:bodyPr/>
          <a:p>
            <a:r>
              <a:rPr lang="fr-FR"/>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7EE3D153-9AB1-4D13-80CF-2499EB7B8286}" type="slidenum">
              <a:t>&lt;#&gt;</a:t>
            </a:fld>
          </a:p>
        </p:txBody>
      </p:sp>
      <p:sp>
        <p:nvSpPr>
          <p:cNvPr id="5" name="PlaceHolder 4"/>
          <p:cNvSpPr>
            <a:spLocks noGrp="1"/>
          </p:cNvSpPr>
          <p:nvPr>
            <p:ph type="dt" idx="1"/>
          </p:nvPr>
        </p:nvSpPr>
        <p:spPr/>
        <p:txBody>
          <a:bodyPr/>
          <a:p>
            <a:r>
              <a:rPr lang="fr-FR"/>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810000" y="447120"/>
            <a:ext cx="10571760" cy="4498560"/>
          </a:xfrm>
          <a:prstGeom prst="rect">
            <a:avLst/>
          </a:prstGeom>
          <a:noFill/>
          <a:ln w="0">
            <a:noFill/>
          </a:ln>
        </p:spPr>
        <p:txBody>
          <a:bodyPr lIns="0" rIns="0" tIns="0" bIns="0" anchor="ctr">
            <a:noAutofit/>
          </a:bodyPr>
          <a:p>
            <a:pPr algn="ctr">
              <a:buNone/>
            </a:pPr>
            <a:endParaRPr b="0" lang="fr-FR"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E6993C8D-2105-45B4-8EB4-CC98896573A9}" type="slidenum">
              <a:t>&lt;#&gt;</a:t>
            </a:fld>
          </a:p>
        </p:txBody>
      </p:sp>
      <p:sp>
        <p:nvSpPr>
          <p:cNvPr id="5" name="PlaceHolder 4"/>
          <p:cNvSpPr>
            <a:spLocks noGrp="1"/>
          </p:cNvSpPr>
          <p:nvPr>
            <p:ph type="dt" idx="1"/>
          </p:nvPr>
        </p:nvSpPr>
        <p:spPr/>
        <p:txBody>
          <a:bodyPr/>
          <a:p>
            <a:r>
              <a:rPr lang="fr-FR"/>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1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1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D034164F-143E-4154-B1D2-93288F9D6F36}" type="slidenum">
              <a:t>&lt;#&gt;</a:t>
            </a:fld>
          </a:p>
        </p:txBody>
      </p:sp>
      <p:sp>
        <p:nvSpPr>
          <p:cNvPr id="8" name="PlaceHolder 7"/>
          <p:cNvSpPr>
            <a:spLocks noGrp="1"/>
          </p:cNvSpPr>
          <p:nvPr>
            <p:ph type="dt" idx="1"/>
          </p:nvPr>
        </p:nvSpPr>
        <p:spPr/>
        <p:txBody>
          <a:bodyPr/>
          <a:p>
            <a:r>
              <a:rPr lang="fr-FR"/>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2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2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F878967B-DC4C-4382-A2E2-5C26EDD41961}" type="slidenum">
              <a:t>&lt;#&gt;</a:t>
            </a:fld>
          </a:p>
        </p:txBody>
      </p:sp>
      <p:sp>
        <p:nvSpPr>
          <p:cNvPr id="8" name="PlaceHolder 7"/>
          <p:cNvSpPr>
            <a:spLocks noGrp="1"/>
          </p:cNvSpPr>
          <p:nvPr>
            <p:ph type="dt" idx="1"/>
          </p:nvPr>
        </p:nvSpPr>
        <p:spPr/>
        <p:txBody>
          <a:bodyPr/>
          <a:p>
            <a:r>
              <a:rPr lang="fr-FR"/>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810000" y="447120"/>
            <a:ext cx="10571760" cy="970200"/>
          </a:xfrm>
          <a:prstGeom prst="rect">
            <a:avLst/>
          </a:prstGeom>
          <a:noFill/>
          <a:ln w="0">
            <a:noFill/>
          </a:ln>
        </p:spPr>
        <p:txBody>
          <a:bodyPr lIns="0" rIns="0" tIns="0" bIns="0" anchor="ctr">
            <a:noAutofit/>
          </a:bodyPr>
          <a:p>
            <a:endParaRPr b="0" lang="en-US" sz="1800" spc="-1" strike="noStrike">
              <a:solidFill>
                <a:srgbClr val="ffffff"/>
              </a:solidFill>
              <a:latin typeface="Century Gothic"/>
            </a:endParaRPr>
          </a:p>
        </p:txBody>
      </p:sp>
      <p:sp>
        <p:nvSpPr>
          <p:cNvPr id="2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2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2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1800" spc="-1" strike="noStrike">
              <a:solidFill>
                <a:srgbClr val="ffffff"/>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6F241B34-375B-499C-B165-832119B402DC}" type="slidenum">
              <a:t>&lt;#&gt;</a:t>
            </a:fld>
          </a:p>
        </p:txBody>
      </p:sp>
      <p:sp>
        <p:nvSpPr>
          <p:cNvPr id="8" name="PlaceHolder 7"/>
          <p:cNvSpPr>
            <a:spLocks noGrp="1"/>
          </p:cNvSpPr>
          <p:nvPr>
            <p:ph type="dt" idx="1"/>
          </p:nvPr>
        </p:nvSpPr>
        <p:spPr/>
        <p:txBody>
          <a:bodyPr/>
          <a:p>
            <a:r>
              <a:rPr lang="fr-FR"/>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0" name="Freeform 6"/>
          <p:cNvSpPr/>
          <p:nvPr/>
        </p:nvSpPr>
        <p:spPr>
          <a:xfrm>
            <a:off x="0" y="-3240"/>
            <a:ext cx="12191760" cy="5203440"/>
          </a:xfrm>
          <a:custGeom>
            <a:avLst/>
            <a:gdLst/>
            <a:ahLst/>
            <a:rect l="l" t="t"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blipFill rotWithShape="0">
            <a:blip r:embed="rId2"/>
            <a:srcRect/>
            <a:tile/>
          </a:blipFill>
          <a:ln cap="rnd">
            <a:solidFill>
              <a:srgbClr val="00c6bb"/>
            </a:solidFill>
            <a:round/>
          </a:ln>
        </p:spPr>
        <p:style>
          <a:lnRef idx="1">
            <a:schemeClr val="accent1"/>
          </a:lnRef>
          <a:fillRef idx="3">
            <a:schemeClr val="accent1"/>
          </a:fillRef>
          <a:effectRef idx="2">
            <a:schemeClr val="accent1"/>
          </a:effectRef>
          <a:fontRef idx="minor"/>
        </p:style>
      </p:sp>
      <p:sp>
        <p:nvSpPr>
          <p:cNvPr id="1" name="PlaceHolder 1"/>
          <p:cNvSpPr>
            <a:spLocks noGrp="1"/>
          </p:cNvSpPr>
          <p:nvPr>
            <p:ph type="title"/>
          </p:nvPr>
        </p:nvSpPr>
        <p:spPr>
          <a:xfrm>
            <a:off x="810000" y="1449000"/>
            <a:ext cx="10571760" cy="2970720"/>
          </a:xfrm>
          <a:prstGeom prst="rect">
            <a:avLst/>
          </a:prstGeom>
          <a:noFill/>
          <a:ln w="0">
            <a:noFill/>
          </a:ln>
          <a:effectLst>
            <a:outerShdw dist="0" dir="0" blurRad="50760" rotWithShape="0">
              <a:srgbClr val="000000">
                <a:alpha val="60000"/>
              </a:srgbClr>
            </a:outerShdw>
          </a:effectLst>
        </p:spPr>
        <p:txBody>
          <a:bodyPr anchor="b">
            <a:noAutofit/>
          </a:bodyPr>
          <a:p>
            <a:pPr>
              <a:lnSpc>
                <a:spcPct val="100000"/>
              </a:lnSpc>
              <a:buNone/>
            </a:pPr>
            <a:r>
              <a:rPr b="1" lang="en-US" sz="5400" spc="-1" strike="noStrike">
                <a:solidFill>
                  <a:srgbClr val="fefefe"/>
                </a:solidFill>
                <a:latin typeface="Century Gothic"/>
              </a:rPr>
              <a:t>Click to edit Master title style</a:t>
            </a:r>
            <a:endParaRPr b="0" lang="en-US" sz="5400" spc="-1" strike="noStrike">
              <a:solidFill>
                <a:srgbClr val="ffffff"/>
              </a:solidFill>
              <a:latin typeface="Century Gothic"/>
            </a:endParaRPr>
          </a:p>
        </p:txBody>
      </p:sp>
      <p:sp>
        <p:nvSpPr>
          <p:cNvPr id="2" name="PlaceHolder 2"/>
          <p:cNvSpPr>
            <a:spLocks noGrp="1"/>
          </p:cNvSpPr>
          <p:nvPr>
            <p:ph type="dt" idx="1"/>
          </p:nvPr>
        </p:nvSpPr>
        <p:spPr>
          <a:xfrm>
            <a:off x="9334800" y="6041520"/>
            <a:ext cx="1343520" cy="364680"/>
          </a:xfrm>
          <a:prstGeom prst="rect">
            <a:avLst/>
          </a:prstGeom>
          <a:noFill/>
          <a:ln w="0">
            <a:noFill/>
          </a:ln>
        </p:spPr>
        <p:txBody>
          <a:bodyPr anchor="b">
            <a:noAutofit/>
          </a:bodyPr>
          <a:lstStyle>
            <a:lvl1pPr algn="r">
              <a:lnSpc>
                <a:spcPct val="100000"/>
              </a:lnSpc>
              <a:buNone/>
              <a:defRPr b="0" lang="en-US" sz="900" spc="-1" strike="noStrike">
                <a:solidFill>
                  <a:srgbClr val="ffffff"/>
                </a:solidFill>
                <a:latin typeface="Century Gothic"/>
              </a:defRPr>
            </a:lvl1pPr>
          </a:lstStyle>
          <a:p>
            <a:pPr algn="r">
              <a:lnSpc>
                <a:spcPct val="100000"/>
              </a:lnSpc>
              <a:buNone/>
            </a:pPr>
            <a:r>
              <a:rPr b="0" lang="en-US" sz="900" spc="-1" strike="noStrike">
                <a:solidFill>
                  <a:srgbClr val="ffffff"/>
                </a:solidFill>
                <a:latin typeface="Century Gothic"/>
              </a:rPr>
              <a:t>&lt;date/heure&gt;</a:t>
            </a:r>
            <a:endParaRPr b="0" lang="fr-FR" sz="900" spc="-1" strike="noStrike">
              <a:latin typeface="Times New Roman"/>
            </a:endParaRPr>
          </a:p>
        </p:txBody>
      </p:sp>
      <p:sp>
        <p:nvSpPr>
          <p:cNvPr id="3" name="PlaceHolder 3"/>
          <p:cNvSpPr>
            <a:spLocks noGrp="1"/>
          </p:cNvSpPr>
          <p:nvPr>
            <p:ph type="ftr" idx="2"/>
          </p:nvPr>
        </p:nvSpPr>
        <p:spPr>
          <a:xfrm>
            <a:off x="451440" y="6041520"/>
            <a:ext cx="8643960" cy="364680"/>
          </a:xfrm>
          <a:prstGeom prst="rect">
            <a:avLst/>
          </a:prstGeom>
          <a:noFill/>
          <a:ln w="0">
            <a:noFill/>
          </a:ln>
        </p:spPr>
        <p:txBody>
          <a:bodyPr anchor="b">
            <a:noAutofit/>
          </a:bodyPr>
          <a:lstStyle>
            <a:lvl1pPr algn="ctr">
              <a:buNone/>
              <a:defRPr b="0" lang="fr-FR" sz="1400" spc="-1" strike="noStrike">
                <a:latin typeface="Times New Roman"/>
              </a:defRPr>
            </a:lvl1pPr>
          </a:lstStyle>
          <a:p>
            <a:pPr algn="ctr">
              <a:buNone/>
            </a:pPr>
            <a:r>
              <a:rPr b="0" lang="fr-FR" sz="1400" spc="-1" strike="noStrike">
                <a:latin typeface="Times New Roman"/>
              </a:rPr>
              <a:t>&lt;pied de page&gt;</a:t>
            </a:r>
            <a:endParaRPr b="0" lang="fr-FR" sz="1400" spc="-1" strike="noStrike">
              <a:latin typeface="Times New Roman"/>
            </a:endParaRPr>
          </a:p>
        </p:txBody>
      </p:sp>
      <p:sp>
        <p:nvSpPr>
          <p:cNvPr id="4" name="PlaceHolder 4"/>
          <p:cNvSpPr>
            <a:spLocks noGrp="1"/>
          </p:cNvSpPr>
          <p:nvPr>
            <p:ph type="sldNum" idx="3"/>
          </p:nvPr>
        </p:nvSpPr>
        <p:spPr>
          <a:xfrm>
            <a:off x="10678320" y="5915880"/>
            <a:ext cx="1061640" cy="490320"/>
          </a:xfrm>
          <a:prstGeom prst="rect">
            <a:avLst/>
          </a:prstGeom>
          <a:noFill/>
          <a:ln w="0">
            <a:noFill/>
          </a:ln>
        </p:spPr>
        <p:txBody>
          <a:bodyPr bIns="10800" anchor="b">
            <a:noAutofit/>
          </a:bodyPr>
          <a:lstStyle>
            <a:lvl1pPr algn="r">
              <a:lnSpc>
                <a:spcPct val="100000"/>
              </a:lnSpc>
              <a:buNone/>
              <a:defRPr b="0" lang="en-US" sz="2000" spc="-1" strike="noStrike">
                <a:solidFill>
                  <a:srgbClr val="00c6bb"/>
                </a:solidFill>
                <a:latin typeface="Century Gothic"/>
              </a:defRPr>
            </a:lvl1pPr>
          </a:lstStyle>
          <a:p>
            <a:pPr algn="r">
              <a:lnSpc>
                <a:spcPct val="100000"/>
              </a:lnSpc>
              <a:buNone/>
            </a:pPr>
            <a:fld id="{F0B0D25B-0785-4B2D-A62A-CBFB2EFD0987}" type="slidenum">
              <a:rPr b="0" lang="en-US" sz="2000" spc="-1" strike="noStrike">
                <a:solidFill>
                  <a:srgbClr val="00c6bb"/>
                </a:solidFill>
                <a:latin typeface="Century Gothic"/>
              </a:rPr>
              <a:t>&lt;numéro&gt;</a:t>
            </a:fld>
            <a:endParaRPr b="0" lang="fr-FR" sz="2000" spc="-1" strike="noStrike">
              <a:latin typeface="Times New Roman"/>
            </a:endParaRPr>
          </a:p>
        </p:txBody>
      </p:sp>
      <p:sp>
        <p:nvSpPr>
          <p:cNvPr id="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800" spc="-1" strike="noStrike">
                <a:solidFill>
                  <a:srgbClr val="ffffff"/>
                </a:solidFill>
                <a:latin typeface="Century Gothic"/>
              </a:rPr>
              <a:t>Cliquez pour éditer le format du plan de texte</a:t>
            </a:r>
            <a:endParaRPr b="0" lang="en-US" sz="1800" spc="-1" strike="noStrike">
              <a:solidFill>
                <a:srgbClr val="ffffff"/>
              </a:solidFill>
              <a:latin typeface="Century Gothic"/>
            </a:endParaRPr>
          </a:p>
          <a:p>
            <a:pPr lvl="1" marL="864000" indent="-324000">
              <a:spcBef>
                <a:spcPts val="1134"/>
              </a:spcBef>
              <a:buClr>
                <a:srgbClr val="ffffff"/>
              </a:buClr>
              <a:buSzPct val="75000"/>
              <a:buFont typeface="Symbol" charset="2"/>
              <a:buChar char=""/>
            </a:pPr>
            <a:r>
              <a:rPr b="0" lang="en-US" sz="1400" spc="-1" strike="noStrike">
                <a:solidFill>
                  <a:srgbClr val="ffffff"/>
                </a:solidFill>
                <a:latin typeface="Century Gothic"/>
              </a:rPr>
              <a:t>Second niveau de plan</a:t>
            </a:r>
            <a:endParaRPr b="0" lang="en-US" sz="1400" spc="-1" strike="noStrike">
              <a:solidFill>
                <a:srgbClr val="ffffff"/>
              </a:solidFill>
              <a:latin typeface="Century Gothic"/>
            </a:endParaRPr>
          </a:p>
          <a:p>
            <a:pPr lvl="2" marL="1296000" indent="-288000">
              <a:spcBef>
                <a:spcPts val="850"/>
              </a:spcBef>
              <a:buClr>
                <a:srgbClr val="ffffff"/>
              </a:buClr>
              <a:buSzPct val="45000"/>
              <a:buFont typeface="Wingdings" charset="2"/>
              <a:buChar char=""/>
            </a:pPr>
            <a:r>
              <a:rPr b="0" lang="en-US" sz="1200" spc="-1" strike="noStrike">
                <a:solidFill>
                  <a:srgbClr val="ffffff"/>
                </a:solidFill>
                <a:latin typeface="Century Gothic"/>
              </a:rPr>
              <a:t>Troisième niveau de plan</a:t>
            </a:r>
            <a:endParaRPr b="0" lang="en-US" sz="1200" spc="-1" strike="noStrike">
              <a:solidFill>
                <a:srgbClr val="ffffff"/>
              </a:solidFill>
              <a:latin typeface="Century Gothic"/>
            </a:endParaRPr>
          </a:p>
          <a:p>
            <a:pPr lvl="3" marL="1728000" indent="-216000">
              <a:spcBef>
                <a:spcPts val="567"/>
              </a:spcBef>
              <a:buClr>
                <a:srgbClr val="ffffff"/>
              </a:buClr>
              <a:buSzPct val="75000"/>
              <a:buFont typeface="Symbol" charset="2"/>
              <a:buChar char=""/>
            </a:pPr>
            <a:r>
              <a:rPr b="0" lang="en-US" sz="1200" spc="-1" strike="noStrike">
                <a:solidFill>
                  <a:srgbClr val="ffffff"/>
                </a:solidFill>
                <a:latin typeface="Century Gothic"/>
              </a:rPr>
              <a:t>Quatrième niveau de plan</a:t>
            </a:r>
            <a:endParaRPr b="0" lang="en-US" sz="1200" spc="-1" strike="noStrike">
              <a:solidFill>
                <a:srgbClr val="ffffff"/>
              </a:solidFill>
              <a:latin typeface="Century Gothic"/>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Century Gothic"/>
              </a:rPr>
              <a:t>Cinquième niveau de plan</a:t>
            </a:r>
            <a:endParaRPr b="0" lang="en-US" sz="2000" spc="-1" strike="noStrike">
              <a:solidFill>
                <a:srgbClr val="ffffff"/>
              </a:solidFill>
              <a:latin typeface="Century Gothic"/>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Century Gothic"/>
              </a:rPr>
              <a:t>Sixième niveau de plan</a:t>
            </a:r>
            <a:endParaRPr b="0" lang="en-US" sz="2000" spc="-1" strike="noStrike">
              <a:solidFill>
                <a:srgbClr val="ffffff"/>
              </a:solidFill>
              <a:latin typeface="Century Gothic"/>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Century Gothic"/>
              </a:rPr>
              <a:t>Septième niveau de plan</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42" name="Freeform 6"/>
          <p:cNvSpPr/>
          <p:nvPr/>
        </p:nvSpPr>
        <p:spPr>
          <a:xfrm>
            <a:off x="0" y="0"/>
            <a:ext cx="12191760" cy="2185560"/>
          </a:xfrm>
          <a:custGeom>
            <a:avLst/>
            <a:gdLst/>
            <a:ahLst/>
            <a:rect l="l" t="t"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0">
            <a:blip r:embed="rId2"/>
            <a:srcRect/>
            <a:tile/>
          </a:blipFill>
          <a:ln cap="rnd">
            <a:solidFill>
              <a:srgbClr val="00c6bb"/>
            </a:solidFill>
            <a:round/>
          </a:ln>
        </p:spPr>
        <p:style>
          <a:lnRef idx="1">
            <a:schemeClr val="accent1"/>
          </a:lnRef>
          <a:fillRef idx="3">
            <a:schemeClr val="accent1"/>
          </a:fillRef>
          <a:effectRef idx="2">
            <a:schemeClr val="accent1"/>
          </a:effectRef>
          <a:fontRef idx="minor"/>
        </p:style>
      </p:sp>
      <p:sp>
        <p:nvSpPr>
          <p:cNvPr id="43" name="PlaceHolder 1"/>
          <p:cNvSpPr>
            <a:spLocks noGrp="1"/>
          </p:cNvSpPr>
          <p:nvPr>
            <p:ph type="title"/>
          </p:nvPr>
        </p:nvSpPr>
        <p:spPr>
          <a:xfrm>
            <a:off x="810000" y="447120"/>
            <a:ext cx="10571760" cy="970200"/>
          </a:xfrm>
          <a:prstGeom prst="rect">
            <a:avLst/>
          </a:prstGeom>
          <a:noFill/>
          <a:ln w="0">
            <a:noFill/>
          </a:ln>
          <a:effectLst>
            <a:outerShdw dist="0" dir="0" blurRad="50760" rotWithShape="0">
              <a:srgbClr val="000000">
                <a:alpha val="60000"/>
              </a:srgbClr>
            </a:outerShdw>
          </a:effectLst>
        </p:spPr>
        <p:txBody>
          <a:bodyPr anchor="b">
            <a:noAutofit/>
          </a:bodyPr>
          <a:p>
            <a:pPr>
              <a:lnSpc>
                <a:spcPct val="100000"/>
              </a:lnSpc>
              <a:buNone/>
            </a:pPr>
            <a:r>
              <a:rPr b="1" lang="en-US" sz="4000" spc="-1" strike="noStrike">
                <a:solidFill>
                  <a:srgbClr val="fefefe"/>
                </a:solidFill>
                <a:latin typeface="Century Gothic"/>
              </a:rPr>
              <a:t>C</a:t>
            </a:r>
            <a:r>
              <a:rPr b="1" lang="en-US" sz="4000" spc="-1" strike="noStrike">
                <a:solidFill>
                  <a:srgbClr val="fefefe"/>
                </a:solidFill>
                <a:latin typeface="Century Gothic"/>
              </a:rPr>
              <a:t>l</a:t>
            </a:r>
            <a:r>
              <a:rPr b="1" lang="en-US" sz="4000" spc="-1" strike="noStrike">
                <a:solidFill>
                  <a:srgbClr val="fefefe"/>
                </a:solidFill>
                <a:latin typeface="Century Gothic"/>
              </a:rPr>
              <a:t>i</a:t>
            </a:r>
            <a:r>
              <a:rPr b="1" lang="en-US" sz="4000" spc="-1" strike="noStrike">
                <a:solidFill>
                  <a:srgbClr val="fefefe"/>
                </a:solidFill>
                <a:latin typeface="Century Gothic"/>
              </a:rPr>
              <a:t>c</a:t>
            </a:r>
            <a:r>
              <a:rPr b="1" lang="en-US" sz="4000" spc="-1" strike="noStrike">
                <a:solidFill>
                  <a:srgbClr val="fefefe"/>
                </a:solidFill>
                <a:latin typeface="Century Gothic"/>
              </a:rPr>
              <a:t>k</a:t>
            </a:r>
            <a:r>
              <a:rPr b="1" lang="en-US" sz="4000" spc="-1" strike="noStrike">
                <a:solidFill>
                  <a:srgbClr val="fefefe"/>
                </a:solidFill>
                <a:latin typeface="Century Gothic"/>
              </a:rPr>
              <a:t> </a:t>
            </a:r>
            <a:r>
              <a:rPr b="1" lang="en-US" sz="4000" spc="-1" strike="noStrike">
                <a:solidFill>
                  <a:srgbClr val="fefefe"/>
                </a:solidFill>
                <a:latin typeface="Century Gothic"/>
              </a:rPr>
              <a:t>t</a:t>
            </a:r>
            <a:r>
              <a:rPr b="1" lang="en-US" sz="4000" spc="-1" strike="noStrike">
                <a:solidFill>
                  <a:srgbClr val="fefefe"/>
                </a:solidFill>
                <a:latin typeface="Century Gothic"/>
              </a:rPr>
              <a:t>o</a:t>
            </a:r>
            <a:r>
              <a:rPr b="1" lang="en-US" sz="4000" spc="-1" strike="noStrike">
                <a:solidFill>
                  <a:srgbClr val="fefefe"/>
                </a:solidFill>
                <a:latin typeface="Century Gothic"/>
              </a:rPr>
              <a:t> </a:t>
            </a:r>
            <a:r>
              <a:rPr b="1" lang="en-US" sz="4000" spc="-1" strike="noStrike">
                <a:solidFill>
                  <a:srgbClr val="fefefe"/>
                </a:solidFill>
                <a:latin typeface="Century Gothic"/>
              </a:rPr>
              <a:t>e</a:t>
            </a:r>
            <a:r>
              <a:rPr b="1" lang="en-US" sz="4000" spc="-1" strike="noStrike">
                <a:solidFill>
                  <a:srgbClr val="fefefe"/>
                </a:solidFill>
                <a:latin typeface="Century Gothic"/>
              </a:rPr>
              <a:t>d</a:t>
            </a:r>
            <a:r>
              <a:rPr b="1" lang="en-US" sz="4000" spc="-1" strike="noStrike">
                <a:solidFill>
                  <a:srgbClr val="fefefe"/>
                </a:solidFill>
                <a:latin typeface="Century Gothic"/>
              </a:rPr>
              <a:t>i</a:t>
            </a:r>
            <a:r>
              <a:rPr b="1" lang="en-US" sz="4000" spc="-1" strike="noStrike">
                <a:solidFill>
                  <a:srgbClr val="fefefe"/>
                </a:solidFill>
                <a:latin typeface="Century Gothic"/>
              </a:rPr>
              <a:t>t</a:t>
            </a:r>
            <a:r>
              <a:rPr b="1" lang="en-US" sz="4000" spc="-1" strike="noStrike">
                <a:solidFill>
                  <a:srgbClr val="fefefe"/>
                </a:solidFill>
                <a:latin typeface="Century Gothic"/>
              </a:rPr>
              <a:t> </a:t>
            </a:r>
            <a:r>
              <a:rPr b="1" lang="en-US" sz="4000" spc="-1" strike="noStrike">
                <a:solidFill>
                  <a:srgbClr val="fefefe"/>
                </a:solidFill>
                <a:latin typeface="Century Gothic"/>
              </a:rPr>
              <a:t>M</a:t>
            </a:r>
            <a:r>
              <a:rPr b="1" lang="en-US" sz="4000" spc="-1" strike="noStrike">
                <a:solidFill>
                  <a:srgbClr val="fefefe"/>
                </a:solidFill>
                <a:latin typeface="Century Gothic"/>
              </a:rPr>
              <a:t>a</a:t>
            </a:r>
            <a:r>
              <a:rPr b="1" lang="en-US" sz="4000" spc="-1" strike="noStrike">
                <a:solidFill>
                  <a:srgbClr val="fefefe"/>
                </a:solidFill>
                <a:latin typeface="Century Gothic"/>
              </a:rPr>
              <a:t>s</a:t>
            </a:r>
            <a:r>
              <a:rPr b="1" lang="en-US" sz="4000" spc="-1" strike="noStrike">
                <a:solidFill>
                  <a:srgbClr val="fefefe"/>
                </a:solidFill>
                <a:latin typeface="Century Gothic"/>
              </a:rPr>
              <a:t>t</a:t>
            </a:r>
            <a:r>
              <a:rPr b="1" lang="en-US" sz="4000" spc="-1" strike="noStrike">
                <a:solidFill>
                  <a:srgbClr val="fefefe"/>
                </a:solidFill>
                <a:latin typeface="Century Gothic"/>
              </a:rPr>
              <a:t>e</a:t>
            </a:r>
            <a:r>
              <a:rPr b="1" lang="en-US" sz="4000" spc="-1" strike="noStrike">
                <a:solidFill>
                  <a:srgbClr val="fefefe"/>
                </a:solidFill>
                <a:latin typeface="Century Gothic"/>
              </a:rPr>
              <a:t>r</a:t>
            </a:r>
            <a:r>
              <a:rPr b="1" lang="en-US" sz="4000" spc="-1" strike="noStrike">
                <a:solidFill>
                  <a:srgbClr val="fefefe"/>
                </a:solidFill>
                <a:latin typeface="Century Gothic"/>
              </a:rPr>
              <a:t> </a:t>
            </a:r>
            <a:r>
              <a:rPr b="1" lang="en-US" sz="4000" spc="-1" strike="noStrike">
                <a:solidFill>
                  <a:srgbClr val="fefefe"/>
                </a:solidFill>
                <a:latin typeface="Century Gothic"/>
              </a:rPr>
              <a:t>t</a:t>
            </a:r>
            <a:r>
              <a:rPr b="1" lang="en-US" sz="4000" spc="-1" strike="noStrike">
                <a:solidFill>
                  <a:srgbClr val="fefefe"/>
                </a:solidFill>
                <a:latin typeface="Century Gothic"/>
              </a:rPr>
              <a:t>i</a:t>
            </a:r>
            <a:r>
              <a:rPr b="1" lang="en-US" sz="4000" spc="-1" strike="noStrike">
                <a:solidFill>
                  <a:srgbClr val="fefefe"/>
                </a:solidFill>
                <a:latin typeface="Century Gothic"/>
              </a:rPr>
              <a:t>t</a:t>
            </a:r>
            <a:r>
              <a:rPr b="1" lang="en-US" sz="4000" spc="-1" strike="noStrike">
                <a:solidFill>
                  <a:srgbClr val="fefefe"/>
                </a:solidFill>
                <a:latin typeface="Century Gothic"/>
              </a:rPr>
              <a:t>l</a:t>
            </a:r>
            <a:r>
              <a:rPr b="1" lang="en-US" sz="4000" spc="-1" strike="noStrike">
                <a:solidFill>
                  <a:srgbClr val="fefefe"/>
                </a:solidFill>
                <a:latin typeface="Century Gothic"/>
              </a:rPr>
              <a:t>e</a:t>
            </a:r>
            <a:r>
              <a:rPr b="1" lang="en-US" sz="4000" spc="-1" strike="noStrike">
                <a:solidFill>
                  <a:srgbClr val="fefefe"/>
                </a:solidFill>
                <a:latin typeface="Century Gothic"/>
              </a:rPr>
              <a:t> </a:t>
            </a:r>
            <a:r>
              <a:rPr b="1" lang="en-US" sz="4000" spc="-1" strike="noStrike">
                <a:solidFill>
                  <a:srgbClr val="fefefe"/>
                </a:solidFill>
                <a:latin typeface="Century Gothic"/>
              </a:rPr>
              <a:t>s</a:t>
            </a:r>
            <a:r>
              <a:rPr b="1" lang="en-US" sz="4000" spc="-1" strike="noStrike">
                <a:solidFill>
                  <a:srgbClr val="fefefe"/>
                </a:solidFill>
                <a:latin typeface="Century Gothic"/>
              </a:rPr>
              <a:t>t</a:t>
            </a:r>
            <a:r>
              <a:rPr b="1" lang="en-US" sz="4000" spc="-1" strike="noStrike">
                <a:solidFill>
                  <a:srgbClr val="fefefe"/>
                </a:solidFill>
                <a:latin typeface="Century Gothic"/>
              </a:rPr>
              <a:t>y</a:t>
            </a:r>
            <a:r>
              <a:rPr b="1" lang="en-US" sz="4000" spc="-1" strike="noStrike">
                <a:solidFill>
                  <a:srgbClr val="fefefe"/>
                </a:solidFill>
                <a:latin typeface="Century Gothic"/>
              </a:rPr>
              <a:t>l</a:t>
            </a:r>
            <a:r>
              <a:rPr b="1" lang="en-US" sz="4000" spc="-1" strike="noStrike">
                <a:solidFill>
                  <a:srgbClr val="fefefe"/>
                </a:solidFill>
                <a:latin typeface="Century Gothic"/>
              </a:rPr>
              <a:t>e</a:t>
            </a:r>
            <a:endParaRPr b="0" lang="en-US" sz="4000" spc="-1" strike="noStrike">
              <a:solidFill>
                <a:srgbClr val="ffffff"/>
              </a:solidFill>
              <a:latin typeface="Century Gothic"/>
            </a:endParaRPr>
          </a:p>
        </p:txBody>
      </p:sp>
      <p:sp>
        <p:nvSpPr>
          <p:cNvPr id="44" name="PlaceHolder 2"/>
          <p:cNvSpPr>
            <a:spLocks noGrp="1"/>
          </p:cNvSpPr>
          <p:nvPr>
            <p:ph type="body"/>
          </p:nvPr>
        </p:nvSpPr>
        <p:spPr>
          <a:xfrm>
            <a:off x="818640" y="2222280"/>
            <a:ext cx="10554120" cy="3636000"/>
          </a:xfrm>
          <a:prstGeom prst="rect">
            <a:avLst/>
          </a:prstGeom>
          <a:noFill/>
          <a:ln w="0">
            <a:noFill/>
          </a:ln>
          <a:effectLst>
            <a:outerShdw dist="0" dir="0" blurRad="50760" rotWithShape="0">
              <a:srgbClr val="000000">
                <a:alpha val="40000"/>
              </a:srgbClr>
            </a:outerShdw>
          </a:effectLst>
        </p:spPr>
        <p:txBody>
          <a:bodyPr anchor="ctr">
            <a:noAutofit/>
          </a:bodyPr>
          <a:p>
            <a:pPr marL="343080" indent="-343080">
              <a:lnSpc>
                <a:spcPct val="100000"/>
              </a:lnSpc>
              <a:spcBef>
                <a:spcPts val="360"/>
              </a:spcBef>
              <a:spcAft>
                <a:spcPts val="601"/>
              </a:spcAft>
              <a:buClr>
                <a:srgbClr val="00c6bb"/>
              </a:buClr>
              <a:buFont typeface="Wingdings 2" charset="2"/>
              <a:buChar char=""/>
            </a:pPr>
            <a:r>
              <a:rPr b="0" lang="en-US" sz="1800" spc="-1" strike="noStrike">
                <a:solidFill>
                  <a:srgbClr val="ffffff"/>
                </a:solidFill>
                <a:latin typeface="Century Gothic"/>
              </a:rPr>
              <a:t>Click to edit Master text styles</a:t>
            </a:r>
            <a:endParaRPr b="0" lang="en-US" sz="1800" spc="-1" strike="noStrike">
              <a:solidFill>
                <a:srgbClr val="ffffff"/>
              </a:solidFill>
              <a:latin typeface="Century Gothic"/>
            </a:endParaRPr>
          </a:p>
          <a:p>
            <a:pPr lvl="1" marL="743040" indent="-285840">
              <a:lnSpc>
                <a:spcPct val="100000"/>
              </a:lnSpc>
              <a:spcBef>
                <a:spcPts val="320"/>
              </a:spcBef>
              <a:spcAft>
                <a:spcPts val="601"/>
              </a:spcAft>
              <a:buClr>
                <a:srgbClr val="00c6bb"/>
              </a:buClr>
              <a:buFont typeface="Wingdings 2" charset="2"/>
              <a:buChar char=""/>
            </a:pPr>
            <a:r>
              <a:rPr b="0" lang="en-US" sz="1600" spc="-1" strike="noStrike">
                <a:solidFill>
                  <a:srgbClr val="ffffff"/>
                </a:solidFill>
                <a:latin typeface="Century Gothic"/>
              </a:rPr>
              <a:t>Second level</a:t>
            </a:r>
            <a:endParaRPr b="0" lang="en-US" sz="1600" spc="-1" strike="noStrike">
              <a:solidFill>
                <a:srgbClr val="ffffff"/>
              </a:solidFill>
              <a:latin typeface="Century Gothic"/>
            </a:endParaRPr>
          </a:p>
          <a:p>
            <a:pPr lvl="2" marL="1143000" indent="-228600">
              <a:lnSpc>
                <a:spcPct val="100000"/>
              </a:lnSpc>
              <a:spcBef>
                <a:spcPts val="281"/>
              </a:spcBef>
              <a:spcAft>
                <a:spcPts val="601"/>
              </a:spcAft>
              <a:buClr>
                <a:srgbClr val="00c6bb"/>
              </a:buClr>
              <a:buFont typeface="Wingdings 2" charset="2"/>
              <a:buChar char=""/>
            </a:pPr>
            <a:r>
              <a:rPr b="0" lang="en-US" sz="1400" spc="-1" strike="noStrike">
                <a:solidFill>
                  <a:srgbClr val="ffffff"/>
                </a:solidFill>
                <a:latin typeface="Century Gothic"/>
              </a:rPr>
              <a:t>Third level</a:t>
            </a:r>
            <a:endParaRPr b="0" lang="en-US" sz="1400" spc="-1" strike="noStrike">
              <a:solidFill>
                <a:srgbClr val="ffffff"/>
              </a:solidFill>
              <a:latin typeface="Century Gothic"/>
            </a:endParaRPr>
          </a:p>
          <a:p>
            <a:pPr lvl="3" marL="1600200" indent="-228600">
              <a:lnSpc>
                <a:spcPct val="100000"/>
              </a:lnSpc>
              <a:spcBef>
                <a:spcPts val="241"/>
              </a:spcBef>
              <a:spcAft>
                <a:spcPts val="601"/>
              </a:spcAft>
              <a:buClr>
                <a:srgbClr val="00c6bb"/>
              </a:buClr>
              <a:buFont typeface="Wingdings 2" charset="2"/>
              <a:buChar char=""/>
            </a:pPr>
            <a:r>
              <a:rPr b="0" lang="en-US" sz="1200" spc="-1" strike="noStrike">
                <a:solidFill>
                  <a:srgbClr val="ffffff"/>
                </a:solidFill>
                <a:latin typeface="Century Gothic"/>
              </a:rPr>
              <a:t>Fourth level</a:t>
            </a:r>
            <a:endParaRPr b="0" lang="en-US" sz="1200" spc="-1" strike="noStrike">
              <a:solidFill>
                <a:srgbClr val="ffffff"/>
              </a:solidFill>
              <a:latin typeface="Century Gothic"/>
            </a:endParaRPr>
          </a:p>
          <a:p>
            <a:pPr lvl="4" marL="2057400" indent="-228600">
              <a:lnSpc>
                <a:spcPct val="100000"/>
              </a:lnSpc>
              <a:spcBef>
                <a:spcPts val="241"/>
              </a:spcBef>
              <a:spcAft>
                <a:spcPts val="601"/>
              </a:spcAft>
              <a:buClr>
                <a:srgbClr val="00c6bb"/>
              </a:buClr>
              <a:buFont typeface="Wingdings 2" charset="2"/>
              <a:buChar char=""/>
            </a:pPr>
            <a:r>
              <a:rPr b="0" lang="en-US" sz="1200" spc="-1" strike="noStrike">
                <a:solidFill>
                  <a:srgbClr val="ffffff"/>
                </a:solidFill>
                <a:latin typeface="Century Gothic"/>
              </a:rPr>
              <a:t>Fifth level</a:t>
            </a:r>
            <a:endParaRPr b="0" lang="en-US" sz="1200" spc="-1" strike="noStrike">
              <a:solidFill>
                <a:srgbClr val="ffffff"/>
              </a:solidFill>
              <a:latin typeface="Century Gothic"/>
            </a:endParaRPr>
          </a:p>
        </p:txBody>
      </p:sp>
      <p:sp>
        <p:nvSpPr>
          <p:cNvPr id="45" name="PlaceHolder 3"/>
          <p:cNvSpPr>
            <a:spLocks noGrp="1"/>
          </p:cNvSpPr>
          <p:nvPr>
            <p:ph type="dt" idx="4"/>
          </p:nvPr>
        </p:nvSpPr>
        <p:spPr>
          <a:xfrm>
            <a:off x="9334800" y="6041520"/>
            <a:ext cx="1343520" cy="364680"/>
          </a:xfrm>
          <a:prstGeom prst="rect">
            <a:avLst/>
          </a:prstGeom>
          <a:noFill/>
          <a:ln w="0">
            <a:noFill/>
          </a:ln>
        </p:spPr>
        <p:txBody>
          <a:bodyPr anchor="b">
            <a:noAutofit/>
          </a:bodyPr>
          <a:lstStyle>
            <a:lvl1pPr algn="r">
              <a:lnSpc>
                <a:spcPct val="100000"/>
              </a:lnSpc>
              <a:buNone/>
              <a:defRPr b="0" lang="en-US" sz="900" spc="-1" strike="noStrike">
                <a:solidFill>
                  <a:srgbClr val="ffffff"/>
                </a:solidFill>
                <a:latin typeface="Century Gothic"/>
              </a:defRPr>
            </a:lvl1pPr>
          </a:lstStyle>
          <a:p>
            <a:pPr algn="r">
              <a:lnSpc>
                <a:spcPct val="100000"/>
              </a:lnSpc>
              <a:buNone/>
            </a:pPr>
            <a:r>
              <a:rPr b="0" lang="en-US" sz="900" spc="-1" strike="noStrike">
                <a:solidFill>
                  <a:srgbClr val="ffffff"/>
                </a:solidFill>
                <a:latin typeface="Century Gothic"/>
              </a:rPr>
              <a:t>&lt;date/heure&gt;</a:t>
            </a:r>
            <a:endParaRPr b="0" lang="fr-FR" sz="900" spc="-1" strike="noStrike">
              <a:latin typeface="Times New Roman"/>
            </a:endParaRPr>
          </a:p>
        </p:txBody>
      </p:sp>
      <p:sp>
        <p:nvSpPr>
          <p:cNvPr id="46" name="PlaceHolder 4"/>
          <p:cNvSpPr>
            <a:spLocks noGrp="1"/>
          </p:cNvSpPr>
          <p:nvPr>
            <p:ph type="ftr" idx="5"/>
          </p:nvPr>
        </p:nvSpPr>
        <p:spPr>
          <a:xfrm>
            <a:off x="451440" y="6041520"/>
            <a:ext cx="8643960" cy="364680"/>
          </a:xfrm>
          <a:prstGeom prst="rect">
            <a:avLst/>
          </a:prstGeom>
          <a:noFill/>
          <a:ln w="0">
            <a:noFill/>
          </a:ln>
        </p:spPr>
        <p:txBody>
          <a:bodyPr anchor="b">
            <a:noAutofit/>
          </a:bodyPr>
          <a:lstStyle>
            <a:lvl1pPr algn="ctr">
              <a:buNone/>
              <a:defRPr b="0" lang="fr-FR" sz="1400" spc="-1" strike="noStrike">
                <a:latin typeface="Times New Roman"/>
              </a:defRPr>
            </a:lvl1pPr>
          </a:lstStyle>
          <a:p>
            <a:pPr algn="ctr">
              <a:buNone/>
            </a:pPr>
            <a:r>
              <a:rPr b="0" lang="fr-FR" sz="1400" spc="-1" strike="noStrike">
                <a:latin typeface="Times New Roman"/>
              </a:rPr>
              <a:t>&lt;pied de page&gt;</a:t>
            </a:r>
            <a:endParaRPr b="0" lang="fr-FR" sz="1400" spc="-1" strike="noStrike">
              <a:latin typeface="Times New Roman"/>
            </a:endParaRPr>
          </a:p>
        </p:txBody>
      </p:sp>
      <p:sp>
        <p:nvSpPr>
          <p:cNvPr id="47" name="PlaceHolder 5"/>
          <p:cNvSpPr>
            <a:spLocks noGrp="1"/>
          </p:cNvSpPr>
          <p:nvPr>
            <p:ph type="sldNum" idx="6"/>
          </p:nvPr>
        </p:nvSpPr>
        <p:spPr>
          <a:xfrm>
            <a:off x="10678320" y="5915880"/>
            <a:ext cx="1061640" cy="490320"/>
          </a:xfrm>
          <a:prstGeom prst="rect">
            <a:avLst/>
          </a:prstGeom>
          <a:noFill/>
          <a:ln w="0">
            <a:noFill/>
          </a:ln>
        </p:spPr>
        <p:txBody>
          <a:bodyPr bIns="10800" anchor="b">
            <a:noAutofit/>
          </a:bodyPr>
          <a:lstStyle>
            <a:lvl1pPr algn="r">
              <a:lnSpc>
                <a:spcPct val="100000"/>
              </a:lnSpc>
              <a:buNone/>
              <a:defRPr b="0" lang="en-US" sz="2000" spc="-1" strike="noStrike">
                <a:solidFill>
                  <a:srgbClr val="00c6bb"/>
                </a:solidFill>
                <a:latin typeface="Century Gothic"/>
              </a:defRPr>
            </a:lvl1pPr>
          </a:lstStyle>
          <a:p>
            <a:pPr algn="r">
              <a:lnSpc>
                <a:spcPct val="100000"/>
              </a:lnSpc>
              <a:buNone/>
            </a:pPr>
            <a:fld id="{616481EF-D848-4C4C-BD17-61003359BD7F}" type="slidenum">
              <a:rPr b="0" lang="en-US" sz="2000" spc="-1" strike="noStrike">
                <a:solidFill>
                  <a:srgbClr val="00c6bb"/>
                </a:solidFill>
                <a:latin typeface="Century Gothic"/>
              </a:rPr>
              <a:t>&lt;numéro&gt;</a:t>
            </a:fld>
            <a:endParaRPr b="0" lang="fr-FR" sz="2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84" name="Freeform 6"/>
          <p:cNvSpPr/>
          <p:nvPr/>
        </p:nvSpPr>
        <p:spPr>
          <a:xfrm>
            <a:off x="0" y="0"/>
            <a:ext cx="12191760" cy="2185560"/>
          </a:xfrm>
          <a:custGeom>
            <a:avLst/>
            <a:gdLst/>
            <a:ahLst/>
            <a:rect l="l" t="t"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blipFill rotWithShape="0">
            <a:blip r:embed="rId2"/>
            <a:srcRect/>
            <a:tile/>
          </a:blipFill>
          <a:ln cap="rnd">
            <a:solidFill>
              <a:srgbClr val="00c6bb"/>
            </a:solidFill>
            <a:round/>
          </a:ln>
        </p:spPr>
        <p:style>
          <a:lnRef idx="1">
            <a:schemeClr val="accent1"/>
          </a:lnRef>
          <a:fillRef idx="3">
            <a:schemeClr val="accent1"/>
          </a:fillRef>
          <a:effectRef idx="2">
            <a:schemeClr val="accent1"/>
          </a:effectRef>
          <a:fontRef idx="minor"/>
        </p:style>
      </p:sp>
      <p:sp>
        <p:nvSpPr>
          <p:cNvPr id="85" name="PlaceHolder 1"/>
          <p:cNvSpPr>
            <a:spLocks noGrp="1"/>
          </p:cNvSpPr>
          <p:nvPr>
            <p:ph type="title"/>
          </p:nvPr>
        </p:nvSpPr>
        <p:spPr>
          <a:xfrm>
            <a:off x="810000" y="447120"/>
            <a:ext cx="10571760" cy="970200"/>
          </a:xfrm>
          <a:prstGeom prst="rect">
            <a:avLst/>
          </a:prstGeom>
          <a:noFill/>
          <a:ln w="0">
            <a:noFill/>
          </a:ln>
          <a:effectLst>
            <a:outerShdw dist="0" dir="0" blurRad="50760" rotWithShape="0">
              <a:srgbClr val="000000">
                <a:alpha val="60000"/>
              </a:srgbClr>
            </a:outerShdw>
          </a:effectLst>
        </p:spPr>
        <p:txBody>
          <a:bodyPr anchor="b">
            <a:noAutofit/>
          </a:bodyPr>
          <a:p>
            <a:pPr>
              <a:lnSpc>
                <a:spcPct val="100000"/>
              </a:lnSpc>
              <a:buNone/>
            </a:pPr>
            <a:r>
              <a:rPr b="1" lang="en-US" sz="4000" spc="-1" strike="noStrike">
                <a:solidFill>
                  <a:srgbClr val="fefefe"/>
                </a:solidFill>
                <a:latin typeface="Century Gothic"/>
              </a:rPr>
              <a:t>C</a:t>
            </a:r>
            <a:r>
              <a:rPr b="1" lang="en-US" sz="4000" spc="-1" strike="noStrike">
                <a:solidFill>
                  <a:srgbClr val="fefefe"/>
                </a:solidFill>
                <a:latin typeface="Century Gothic"/>
              </a:rPr>
              <a:t>l</a:t>
            </a:r>
            <a:r>
              <a:rPr b="1" lang="en-US" sz="4000" spc="-1" strike="noStrike">
                <a:solidFill>
                  <a:srgbClr val="fefefe"/>
                </a:solidFill>
                <a:latin typeface="Century Gothic"/>
              </a:rPr>
              <a:t>i</a:t>
            </a:r>
            <a:r>
              <a:rPr b="1" lang="en-US" sz="4000" spc="-1" strike="noStrike">
                <a:solidFill>
                  <a:srgbClr val="fefefe"/>
                </a:solidFill>
                <a:latin typeface="Century Gothic"/>
              </a:rPr>
              <a:t>c</a:t>
            </a:r>
            <a:r>
              <a:rPr b="1" lang="en-US" sz="4000" spc="-1" strike="noStrike">
                <a:solidFill>
                  <a:srgbClr val="fefefe"/>
                </a:solidFill>
                <a:latin typeface="Century Gothic"/>
              </a:rPr>
              <a:t>k</a:t>
            </a:r>
            <a:r>
              <a:rPr b="1" lang="en-US" sz="4000" spc="-1" strike="noStrike">
                <a:solidFill>
                  <a:srgbClr val="fefefe"/>
                </a:solidFill>
                <a:latin typeface="Century Gothic"/>
              </a:rPr>
              <a:t> </a:t>
            </a:r>
            <a:r>
              <a:rPr b="1" lang="en-US" sz="4000" spc="-1" strike="noStrike">
                <a:solidFill>
                  <a:srgbClr val="fefefe"/>
                </a:solidFill>
                <a:latin typeface="Century Gothic"/>
              </a:rPr>
              <a:t>t</a:t>
            </a:r>
            <a:r>
              <a:rPr b="1" lang="en-US" sz="4000" spc="-1" strike="noStrike">
                <a:solidFill>
                  <a:srgbClr val="fefefe"/>
                </a:solidFill>
                <a:latin typeface="Century Gothic"/>
              </a:rPr>
              <a:t>o</a:t>
            </a:r>
            <a:r>
              <a:rPr b="1" lang="en-US" sz="4000" spc="-1" strike="noStrike">
                <a:solidFill>
                  <a:srgbClr val="fefefe"/>
                </a:solidFill>
                <a:latin typeface="Century Gothic"/>
              </a:rPr>
              <a:t> </a:t>
            </a:r>
            <a:r>
              <a:rPr b="1" lang="en-US" sz="4000" spc="-1" strike="noStrike">
                <a:solidFill>
                  <a:srgbClr val="fefefe"/>
                </a:solidFill>
                <a:latin typeface="Century Gothic"/>
              </a:rPr>
              <a:t>e</a:t>
            </a:r>
            <a:r>
              <a:rPr b="1" lang="en-US" sz="4000" spc="-1" strike="noStrike">
                <a:solidFill>
                  <a:srgbClr val="fefefe"/>
                </a:solidFill>
                <a:latin typeface="Century Gothic"/>
              </a:rPr>
              <a:t>d</a:t>
            </a:r>
            <a:r>
              <a:rPr b="1" lang="en-US" sz="4000" spc="-1" strike="noStrike">
                <a:solidFill>
                  <a:srgbClr val="fefefe"/>
                </a:solidFill>
                <a:latin typeface="Century Gothic"/>
              </a:rPr>
              <a:t>i</a:t>
            </a:r>
            <a:r>
              <a:rPr b="1" lang="en-US" sz="4000" spc="-1" strike="noStrike">
                <a:solidFill>
                  <a:srgbClr val="fefefe"/>
                </a:solidFill>
                <a:latin typeface="Century Gothic"/>
              </a:rPr>
              <a:t>t</a:t>
            </a:r>
            <a:r>
              <a:rPr b="1" lang="en-US" sz="4000" spc="-1" strike="noStrike">
                <a:solidFill>
                  <a:srgbClr val="fefefe"/>
                </a:solidFill>
                <a:latin typeface="Century Gothic"/>
              </a:rPr>
              <a:t> </a:t>
            </a:r>
            <a:r>
              <a:rPr b="1" lang="en-US" sz="4000" spc="-1" strike="noStrike">
                <a:solidFill>
                  <a:srgbClr val="fefefe"/>
                </a:solidFill>
                <a:latin typeface="Century Gothic"/>
              </a:rPr>
              <a:t>M</a:t>
            </a:r>
            <a:r>
              <a:rPr b="1" lang="en-US" sz="4000" spc="-1" strike="noStrike">
                <a:solidFill>
                  <a:srgbClr val="fefefe"/>
                </a:solidFill>
                <a:latin typeface="Century Gothic"/>
              </a:rPr>
              <a:t>a</a:t>
            </a:r>
            <a:r>
              <a:rPr b="1" lang="en-US" sz="4000" spc="-1" strike="noStrike">
                <a:solidFill>
                  <a:srgbClr val="fefefe"/>
                </a:solidFill>
                <a:latin typeface="Century Gothic"/>
              </a:rPr>
              <a:t>s</a:t>
            </a:r>
            <a:r>
              <a:rPr b="1" lang="en-US" sz="4000" spc="-1" strike="noStrike">
                <a:solidFill>
                  <a:srgbClr val="fefefe"/>
                </a:solidFill>
                <a:latin typeface="Century Gothic"/>
              </a:rPr>
              <a:t>t</a:t>
            </a:r>
            <a:r>
              <a:rPr b="1" lang="en-US" sz="4000" spc="-1" strike="noStrike">
                <a:solidFill>
                  <a:srgbClr val="fefefe"/>
                </a:solidFill>
                <a:latin typeface="Century Gothic"/>
              </a:rPr>
              <a:t>e</a:t>
            </a:r>
            <a:r>
              <a:rPr b="1" lang="en-US" sz="4000" spc="-1" strike="noStrike">
                <a:solidFill>
                  <a:srgbClr val="fefefe"/>
                </a:solidFill>
                <a:latin typeface="Century Gothic"/>
              </a:rPr>
              <a:t>r</a:t>
            </a:r>
            <a:r>
              <a:rPr b="1" lang="en-US" sz="4000" spc="-1" strike="noStrike">
                <a:solidFill>
                  <a:srgbClr val="fefefe"/>
                </a:solidFill>
                <a:latin typeface="Century Gothic"/>
              </a:rPr>
              <a:t> </a:t>
            </a:r>
            <a:r>
              <a:rPr b="1" lang="en-US" sz="4000" spc="-1" strike="noStrike">
                <a:solidFill>
                  <a:srgbClr val="fefefe"/>
                </a:solidFill>
                <a:latin typeface="Century Gothic"/>
              </a:rPr>
              <a:t>t</a:t>
            </a:r>
            <a:r>
              <a:rPr b="1" lang="en-US" sz="4000" spc="-1" strike="noStrike">
                <a:solidFill>
                  <a:srgbClr val="fefefe"/>
                </a:solidFill>
                <a:latin typeface="Century Gothic"/>
              </a:rPr>
              <a:t>i</a:t>
            </a:r>
            <a:r>
              <a:rPr b="1" lang="en-US" sz="4000" spc="-1" strike="noStrike">
                <a:solidFill>
                  <a:srgbClr val="fefefe"/>
                </a:solidFill>
                <a:latin typeface="Century Gothic"/>
              </a:rPr>
              <a:t>t</a:t>
            </a:r>
            <a:r>
              <a:rPr b="1" lang="en-US" sz="4000" spc="-1" strike="noStrike">
                <a:solidFill>
                  <a:srgbClr val="fefefe"/>
                </a:solidFill>
                <a:latin typeface="Century Gothic"/>
              </a:rPr>
              <a:t>l</a:t>
            </a:r>
            <a:r>
              <a:rPr b="1" lang="en-US" sz="4000" spc="-1" strike="noStrike">
                <a:solidFill>
                  <a:srgbClr val="fefefe"/>
                </a:solidFill>
                <a:latin typeface="Century Gothic"/>
              </a:rPr>
              <a:t>e</a:t>
            </a:r>
            <a:r>
              <a:rPr b="1" lang="en-US" sz="4000" spc="-1" strike="noStrike">
                <a:solidFill>
                  <a:srgbClr val="fefefe"/>
                </a:solidFill>
                <a:latin typeface="Century Gothic"/>
              </a:rPr>
              <a:t> </a:t>
            </a:r>
            <a:r>
              <a:rPr b="1" lang="en-US" sz="4000" spc="-1" strike="noStrike">
                <a:solidFill>
                  <a:srgbClr val="fefefe"/>
                </a:solidFill>
                <a:latin typeface="Century Gothic"/>
              </a:rPr>
              <a:t>s</a:t>
            </a:r>
            <a:r>
              <a:rPr b="1" lang="en-US" sz="4000" spc="-1" strike="noStrike">
                <a:solidFill>
                  <a:srgbClr val="fefefe"/>
                </a:solidFill>
                <a:latin typeface="Century Gothic"/>
              </a:rPr>
              <a:t>t</a:t>
            </a:r>
            <a:r>
              <a:rPr b="1" lang="en-US" sz="4000" spc="-1" strike="noStrike">
                <a:solidFill>
                  <a:srgbClr val="fefefe"/>
                </a:solidFill>
                <a:latin typeface="Century Gothic"/>
              </a:rPr>
              <a:t>y</a:t>
            </a:r>
            <a:r>
              <a:rPr b="1" lang="en-US" sz="4000" spc="-1" strike="noStrike">
                <a:solidFill>
                  <a:srgbClr val="fefefe"/>
                </a:solidFill>
                <a:latin typeface="Century Gothic"/>
              </a:rPr>
              <a:t>l</a:t>
            </a:r>
            <a:r>
              <a:rPr b="1" lang="en-US" sz="4000" spc="-1" strike="noStrike">
                <a:solidFill>
                  <a:srgbClr val="fefefe"/>
                </a:solidFill>
                <a:latin typeface="Century Gothic"/>
              </a:rPr>
              <a:t>e</a:t>
            </a:r>
            <a:endParaRPr b="0" lang="en-US" sz="4000" spc="-1" strike="noStrike">
              <a:solidFill>
                <a:srgbClr val="ffffff"/>
              </a:solidFill>
              <a:latin typeface="Century Gothic"/>
            </a:endParaRPr>
          </a:p>
        </p:txBody>
      </p:sp>
      <p:sp>
        <p:nvSpPr>
          <p:cNvPr id="86" name="PlaceHolder 2"/>
          <p:cNvSpPr>
            <a:spLocks noGrp="1"/>
          </p:cNvSpPr>
          <p:nvPr>
            <p:ph type="dt" idx="7"/>
          </p:nvPr>
        </p:nvSpPr>
        <p:spPr>
          <a:xfrm>
            <a:off x="9334800" y="6041520"/>
            <a:ext cx="1343520" cy="364680"/>
          </a:xfrm>
          <a:prstGeom prst="rect">
            <a:avLst/>
          </a:prstGeom>
          <a:noFill/>
          <a:ln w="0">
            <a:noFill/>
          </a:ln>
        </p:spPr>
        <p:txBody>
          <a:bodyPr anchor="b">
            <a:noAutofit/>
          </a:bodyPr>
          <a:lstStyle>
            <a:lvl1pPr algn="r">
              <a:lnSpc>
                <a:spcPct val="100000"/>
              </a:lnSpc>
              <a:buNone/>
              <a:defRPr b="0" lang="en-US" sz="900" spc="-1" strike="noStrike">
                <a:solidFill>
                  <a:srgbClr val="ffffff"/>
                </a:solidFill>
                <a:latin typeface="Century Gothic"/>
              </a:defRPr>
            </a:lvl1pPr>
          </a:lstStyle>
          <a:p>
            <a:pPr algn="r">
              <a:lnSpc>
                <a:spcPct val="100000"/>
              </a:lnSpc>
              <a:buNone/>
            </a:pPr>
            <a:r>
              <a:rPr b="0" lang="en-US" sz="900" spc="-1" strike="noStrike">
                <a:solidFill>
                  <a:srgbClr val="ffffff"/>
                </a:solidFill>
                <a:latin typeface="Century Gothic"/>
              </a:rPr>
              <a:t>&lt;date/heure&gt;</a:t>
            </a:r>
            <a:endParaRPr b="0" lang="fr-FR" sz="900" spc="-1" strike="noStrike">
              <a:latin typeface="Times New Roman"/>
            </a:endParaRPr>
          </a:p>
        </p:txBody>
      </p:sp>
      <p:sp>
        <p:nvSpPr>
          <p:cNvPr id="87" name="PlaceHolder 3"/>
          <p:cNvSpPr>
            <a:spLocks noGrp="1"/>
          </p:cNvSpPr>
          <p:nvPr>
            <p:ph type="ftr" idx="8"/>
          </p:nvPr>
        </p:nvSpPr>
        <p:spPr>
          <a:xfrm>
            <a:off x="451440" y="6041520"/>
            <a:ext cx="8643960" cy="364680"/>
          </a:xfrm>
          <a:prstGeom prst="rect">
            <a:avLst/>
          </a:prstGeom>
          <a:noFill/>
          <a:ln w="0">
            <a:noFill/>
          </a:ln>
        </p:spPr>
        <p:txBody>
          <a:bodyPr anchor="b">
            <a:noAutofit/>
          </a:bodyPr>
          <a:lstStyle>
            <a:lvl1pPr algn="ctr">
              <a:buNone/>
              <a:defRPr b="0" lang="fr-FR" sz="1400" spc="-1" strike="noStrike">
                <a:latin typeface="Times New Roman"/>
              </a:defRPr>
            </a:lvl1pPr>
          </a:lstStyle>
          <a:p>
            <a:pPr algn="ctr">
              <a:buNone/>
            </a:pPr>
            <a:r>
              <a:rPr b="0" lang="fr-FR" sz="1400" spc="-1" strike="noStrike">
                <a:latin typeface="Times New Roman"/>
              </a:rPr>
              <a:t>&lt;pied de page&gt;</a:t>
            </a:r>
            <a:endParaRPr b="0" lang="fr-FR" sz="1400" spc="-1" strike="noStrike">
              <a:latin typeface="Times New Roman"/>
            </a:endParaRPr>
          </a:p>
        </p:txBody>
      </p:sp>
      <p:sp>
        <p:nvSpPr>
          <p:cNvPr id="88" name="PlaceHolder 4"/>
          <p:cNvSpPr>
            <a:spLocks noGrp="1"/>
          </p:cNvSpPr>
          <p:nvPr>
            <p:ph type="sldNum" idx="9"/>
          </p:nvPr>
        </p:nvSpPr>
        <p:spPr>
          <a:xfrm>
            <a:off x="10678320" y="5915880"/>
            <a:ext cx="1061640" cy="490320"/>
          </a:xfrm>
          <a:prstGeom prst="rect">
            <a:avLst/>
          </a:prstGeom>
          <a:noFill/>
          <a:ln w="0">
            <a:noFill/>
          </a:ln>
        </p:spPr>
        <p:txBody>
          <a:bodyPr bIns="10800" anchor="b">
            <a:noAutofit/>
          </a:bodyPr>
          <a:lstStyle>
            <a:lvl1pPr algn="r">
              <a:lnSpc>
                <a:spcPct val="100000"/>
              </a:lnSpc>
              <a:buNone/>
              <a:defRPr b="0" lang="en-US" sz="2000" spc="-1" strike="noStrike">
                <a:solidFill>
                  <a:srgbClr val="00c6bb"/>
                </a:solidFill>
                <a:latin typeface="Century Gothic"/>
              </a:defRPr>
            </a:lvl1pPr>
          </a:lstStyle>
          <a:p>
            <a:pPr algn="r">
              <a:lnSpc>
                <a:spcPct val="100000"/>
              </a:lnSpc>
              <a:buNone/>
            </a:pPr>
            <a:fld id="{55FE2686-E95A-4C5E-92F7-EA782AEFADA2}" type="slidenum">
              <a:rPr b="0" lang="en-US" sz="2000" spc="-1" strike="noStrike">
                <a:solidFill>
                  <a:srgbClr val="00c6bb"/>
                </a:solidFill>
                <a:latin typeface="Century Gothic"/>
              </a:rPr>
              <a:t>&lt;numéro&gt;</a:t>
            </a:fld>
            <a:endParaRPr b="0" lang="fr-FR" sz="2000" spc="-1" strike="noStrike">
              <a:latin typeface="Times New Roman"/>
            </a:endParaRPr>
          </a:p>
        </p:txBody>
      </p:sp>
      <p:sp>
        <p:nvSpPr>
          <p:cNvPr id="89"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en-US" sz="1800" spc="-1" strike="noStrike">
                <a:solidFill>
                  <a:srgbClr val="ffffff"/>
                </a:solidFill>
                <a:latin typeface="Century Gothic"/>
              </a:rPr>
              <a:t>Cliquez pour éditer le format du plan de texte</a:t>
            </a:r>
            <a:endParaRPr b="0" lang="en-US" sz="1800" spc="-1" strike="noStrike">
              <a:solidFill>
                <a:srgbClr val="ffffff"/>
              </a:solidFill>
              <a:latin typeface="Century Gothic"/>
            </a:endParaRPr>
          </a:p>
          <a:p>
            <a:pPr lvl="1" marL="864000" indent="-324000">
              <a:spcBef>
                <a:spcPts val="1134"/>
              </a:spcBef>
              <a:buClr>
                <a:srgbClr val="ffffff"/>
              </a:buClr>
              <a:buSzPct val="75000"/>
              <a:buFont typeface="Symbol" charset="2"/>
              <a:buChar char=""/>
            </a:pPr>
            <a:r>
              <a:rPr b="0" lang="en-US" sz="1400" spc="-1" strike="noStrike">
                <a:solidFill>
                  <a:srgbClr val="ffffff"/>
                </a:solidFill>
                <a:latin typeface="Century Gothic"/>
              </a:rPr>
              <a:t>Second niveau de plan</a:t>
            </a:r>
            <a:endParaRPr b="0" lang="en-US" sz="1400" spc="-1" strike="noStrike">
              <a:solidFill>
                <a:srgbClr val="ffffff"/>
              </a:solidFill>
              <a:latin typeface="Century Gothic"/>
            </a:endParaRPr>
          </a:p>
          <a:p>
            <a:pPr lvl="2" marL="1296000" indent="-288000">
              <a:spcBef>
                <a:spcPts val="850"/>
              </a:spcBef>
              <a:buClr>
                <a:srgbClr val="ffffff"/>
              </a:buClr>
              <a:buSzPct val="45000"/>
              <a:buFont typeface="Wingdings" charset="2"/>
              <a:buChar char=""/>
            </a:pPr>
            <a:r>
              <a:rPr b="0" lang="en-US" sz="1200" spc="-1" strike="noStrike">
                <a:solidFill>
                  <a:srgbClr val="ffffff"/>
                </a:solidFill>
                <a:latin typeface="Century Gothic"/>
              </a:rPr>
              <a:t>Troisième niveau de plan</a:t>
            </a:r>
            <a:endParaRPr b="0" lang="en-US" sz="1200" spc="-1" strike="noStrike">
              <a:solidFill>
                <a:srgbClr val="ffffff"/>
              </a:solidFill>
              <a:latin typeface="Century Gothic"/>
            </a:endParaRPr>
          </a:p>
          <a:p>
            <a:pPr lvl="3" marL="1728000" indent="-216000">
              <a:spcBef>
                <a:spcPts val="567"/>
              </a:spcBef>
              <a:buClr>
                <a:srgbClr val="ffffff"/>
              </a:buClr>
              <a:buSzPct val="75000"/>
              <a:buFont typeface="Symbol" charset="2"/>
              <a:buChar char=""/>
            </a:pPr>
            <a:r>
              <a:rPr b="0" lang="en-US" sz="1200" spc="-1" strike="noStrike">
                <a:solidFill>
                  <a:srgbClr val="ffffff"/>
                </a:solidFill>
                <a:latin typeface="Century Gothic"/>
              </a:rPr>
              <a:t>Quatrième niveau de plan</a:t>
            </a:r>
            <a:endParaRPr b="0" lang="en-US" sz="1200" spc="-1" strike="noStrike">
              <a:solidFill>
                <a:srgbClr val="ffffff"/>
              </a:solidFill>
              <a:latin typeface="Century Gothic"/>
            </a:endParaRPr>
          </a:p>
          <a:p>
            <a:pPr lvl="4" marL="2160000" indent="-216000">
              <a:spcBef>
                <a:spcPts val="283"/>
              </a:spcBef>
              <a:buClr>
                <a:srgbClr val="ffffff"/>
              </a:buClr>
              <a:buSzPct val="45000"/>
              <a:buFont typeface="Wingdings" charset="2"/>
              <a:buChar char=""/>
            </a:pPr>
            <a:r>
              <a:rPr b="0" lang="en-US" sz="2000" spc="-1" strike="noStrike">
                <a:solidFill>
                  <a:srgbClr val="ffffff"/>
                </a:solidFill>
                <a:latin typeface="Century Gothic"/>
              </a:rPr>
              <a:t>Cinquième niveau de plan</a:t>
            </a:r>
            <a:endParaRPr b="0" lang="en-US" sz="2000" spc="-1" strike="noStrike">
              <a:solidFill>
                <a:srgbClr val="ffffff"/>
              </a:solidFill>
              <a:latin typeface="Century Gothic"/>
            </a:endParaRPr>
          </a:p>
          <a:p>
            <a:pPr lvl="5" marL="2592000" indent="-216000">
              <a:spcBef>
                <a:spcPts val="283"/>
              </a:spcBef>
              <a:buClr>
                <a:srgbClr val="ffffff"/>
              </a:buClr>
              <a:buSzPct val="45000"/>
              <a:buFont typeface="Wingdings" charset="2"/>
              <a:buChar char=""/>
            </a:pPr>
            <a:r>
              <a:rPr b="0" lang="en-US" sz="2000" spc="-1" strike="noStrike">
                <a:solidFill>
                  <a:srgbClr val="ffffff"/>
                </a:solidFill>
                <a:latin typeface="Century Gothic"/>
              </a:rPr>
              <a:t>Sixième niveau de plan</a:t>
            </a:r>
            <a:endParaRPr b="0" lang="en-US" sz="2000" spc="-1" strike="noStrike">
              <a:solidFill>
                <a:srgbClr val="ffffff"/>
              </a:solidFill>
              <a:latin typeface="Century Gothic"/>
            </a:endParaRPr>
          </a:p>
          <a:p>
            <a:pPr lvl="6" marL="3024000" indent="-216000">
              <a:spcBef>
                <a:spcPts val="283"/>
              </a:spcBef>
              <a:buClr>
                <a:srgbClr val="ffffff"/>
              </a:buClr>
              <a:buSzPct val="45000"/>
              <a:buFont typeface="Wingdings" charset="2"/>
              <a:buChar char=""/>
            </a:pPr>
            <a:r>
              <a:rPr b="0" lang="en-US" sz="2000" spc="-1" strike="noStrike">
                <a:solidFill>
                  <a:srgbClr val="ffffff"/>
                </a:solidFill>
                <a:latin typeface="Century Gothic"/>
              </a:rPr>
              <a:t>Septième niveau de plan</a:t>
            </a:r>
            <a:endParaRPr b="0" lang="en-US" sz="2000" spc="-1" strike="noStrike">
              <a:solidFill>
                <a:srgbClr val="ffffff"/>
              </a:solidFill>
              <a:latin typeface="Century Gothic"/>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9.xml"/>
</Relationships>
</file>

<file path=ppt/slides/_rels/slide11.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9.xml"/>
</Relationships>
</file>

<file path=ppt/slides/_rels/slide1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9.xml"/>
</Relationships>
</file>

<file path=ppt/slides/_rels/slide1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9.xml"/>
</Relationships>
</file>

<file path=ppt/slides/_rels/slide14.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9.xml"/>
</Relationships>
</file>

<file path=ppt/slides/_rels/slide1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9.xml"/>
</Relationships>
</file>

<file path=ppt/slides/_rels/slide1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29.xml"/>
</Relationships>
</file>

<file path=ppt/slides/_rels/slide17.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29.xml"/>
</Relationships>
</file>

<file path=ppt/slides/_rels/slide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9.xml"/>
</Relationships>
</file>

<file path=ppt/slides/_rels/slide6.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9.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9.xml"/>
</Relationships>
</file>

<file path=ppt/slides/_rels/slide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9.xml"/>
</Relationships>
</file>

<file path=ppt/slides/_rels/slide9.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6" name="Rectangle 7"/>
          <p:cNvSpPr/>
          <p:nvPr/>
        </p:nvSpPr>
        <p:spPr>
          <a:xfrm>
            <a:off x="0" y="0"/>
            <a:ext cx="1219176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27" name="PlaceHolder 1"/>
          <p:cNvSpPr>
            <a:spLocks noGrp="1"/>
          </p:cNvSpPr>
          <p:nvPr>
            <p:ph type="title"/>
          </p:nvPr>
        </p:nvSpPr>
        <p:spPr>
          <a:xfrm>
            <a:off x="965160" y="885600"/>
            <a:ext cx="10261080" cy="3021840"/>
          </a:xfrm>
          <a:prstGeom prst="rect">
            <a:avLst/>
          </a:prstGeom>
          <a:noFill/>
          <a:ln w="0">
            <a:noFill/>
          </a:ln>
          <a:effectLst>
            <a:outerShdw dist="0" dir="0" blurRad="50760" rotWithShape="0">
              <a:srgbClr val="000000">
                <a:alpha val="60000"/>
              </a:srgbClr>
            </a:outerShdw>
          </a:effectLst>
        </p:spPr>
        <p:txBody>
          <a:bodyPr anchor="b">
            <a:normAutofit/>
          </a:bodyPr>
          <a:p>
            <a:pPr algn="ctr">
              <a:lnSpc>
                <a:spcPct val="100000"/>
              </a:lnSpc>
              <a:buNone/>
            </a:pPr>
            <a:r>
              <a:rPr b="0" lang="en-US" sz="7200" spc="-1" strike="noStrike">
                <a:solidFill>
                  <a:srgbClr val="000000"/>
                </a:solidFill>
                <a:latin typeface="Century Gothic"/>
                <a:ea typeface="Century Gothic"/>
              </a:rPr>
              <a:t>RDBMS  Presentation </a:t>
            </a:r>
            <a:endParaRPr b="0" lang="en-US" sz="7200" spc="-1" strike="noStrike">
              <a:solidFill>
                <a:srgbClr val="ffffff"/>
              </a:solidFill>
              <a:latin typeface="Century Gothic"/>
            </a:endParaRPr>
          </a:p>
        </p:txBody>
      </p:sp>
      <p:sp>
        <p:nvSpPr>
          <p:cNvPr id="128" name="PlaceHolder 2"/>
          <p:cNvSpPr>
            <a:spLocks noGrp="1"/>
          </p:cNvSpPr>
          <p:nvPr>
            <p:ph type="subTitle"/>
          </p:nvPr>
        </p:nvSpPr>
        <p:spPr>
          <a:xfrm>
            <a:off x="1906920" y="4033080"/>
            <a:ext cx="8377560" cy="1180800"/>
          </a:xfrm>
          <a:prstGeom prst="rect">
            <a:avLst/>
          </a:prstGeom>
          <a:noFill/>
          <a:ln w="0">
            <a:noFill/>
          </a:ln>
          <a:effectLst>
            <a:outerShdw dist="0" dir="0" blurRad="50760" rotWithShape="0">
              <a:srgbClr val="000000">
                <a:alpha val="40000"/>
              </a:srgbClr>
            </a:outerShdw>
          </a:effectLst>
        </p:spPr>
        <p:txBody>
          <a:bodyPr anchor="t">
            <a:normAutofit/>
          </a:bodyPr>
          <a:p>
            <a:pPr algn="ctr">
              <a:lnSpc>
                <a:spcPct val="100000"/>
              </a:lnSpc>
              <a:spcBef>
                <a:spcPts val="400"/>
              </a:spcBef>
              <a:spcAft>
                <a:spcPts val="601"/>
              </a:spcAft>
              <a:buNone/>
              <a:tabLst>
                <a:tab algn="l" pos="0"/>
              </a:tabLst>
            </a:pPr>
            <a:r>
              <a:rPr b="0" lang="en-US" sz="2000" spc="-1" strike="noStrike">
                <a:solidFill>
                  <a:srgbClr val="000000"/>
                </a:solidFill>
                <a:latin typeface="Century Gothic"/>
                <a:ea typeface="Century Gothic"/>
              </a:rPr>
              <a:t>Relational database management system </a:t>
            </a:r>
            <a:endParaRPr b="0" lang="fr-FR" sz="2000" spc="-1" strike="noStrike">
              <a:latin typeface="Arial"/>
            </a:endParaRPr>
          </a:p>
          <a:p>
            <a:pPr algn="ctr">
              <a:lnSpc>
                <a:spcPct val="100000"/>
              </a:lnSpc>
              <a:spcBef>
                <a:spcPts val="400"/>
              </a:spcBef>
              <a:spcAft>
                <a:spcPts val="601"/>
              </a:spcAft>
              <a:buNone/>
              <a:tabLst>
                <a:tab algn="l" pos="0"/>
              </a:tabLst>
            </a:pPr>
            <a:endParaRPr b="0" lang="fr-FR" sz="2000" spc="-1" strike="noStrike">
              <a:latin typeface="Arial"/>
            </a:endParaRPr>
          </a:p>
        </p:txBody>
      </p:sp>
      <p:sp>
        <p:nvSpPr>
          <p:cNvPr id="129" name="Freeform: Shape 9"/>
          <p:cNvSpPr/>
          <p:nvPr/>
        </p:nvSpPr>
        <p:spPr>
          <a:xfrm rot="10800000">
            <a:off x="360" y="5388480"/>
            <a:ext cx="12191760" cy="1469160"/>
          </a:xfrm>
          <a:custGeom>
            <a:avLst/>
            <a:gdLst/>
            <a:ahLst/>
            <a:rect l="l" t="t" r="r" b="b"/>
            <a:pathLst>
              <a:path w="12192000" h="1469616">
                <a:moveTo>
                  <a:pt x="6113881" y="1469616"/>
                </a:moveTo>
                <a:lnTo>
                  <a:pt x="6101181" y="1469616"/>
                </a:lnTo>
                <a:lnTo>
                  <a:pt x="6090598" y="1469616"/>
                </a:lnTo>
                <a:lnTo>
                  <a:pt x="6077897" y="1464854"/>
                </a:lnTo>
                <a:lnTo>
                  <a:pt x="6065198" y="1460091"/>
                </a:lnTo>
                <a:lnTo>
                  <a:pt x="6056731" y="1456916"/>
                </a:lnTo>
                <a:lnTo>
                  <a:pt x="5678033" y="1172892"/>
                </a:lnTo>
                <a:lnTo>
                  <a:pt x="0" y="1172892"/>
                </a:lnTo>
                <a:lnTo>
                  <a:pt x="0" y="1162370"/>
                </a:lnTo>
                <a:lnTo>
                  <a:pt x="0" y="403347"/>
                </a:lnTo>
                <a:lnTo>
                  <a:pt x="0" y="0"/>
                </a:lnTo>
                <a:lnTo>
                  <a:pt x="12192000" y="0"/>
                </a:lnTo>
                <a:lnTo>
                  <a:pt x="12192000" y="403347"/>
                </a:lnTo>
                <a:lnTo>
                  <a:pt x="12192000" y="1162370"/>
                </a:lnTo>
                <a:lnTo>
                  <a:pt x="12192000" y="1172892"/>
                </a:lnTo>
                <a:lnTo>
                  <a:pt x="6524330" y="1172892"/>
                </a:lnTo>
                <a:lnTo>
                  <a:pt x="6145631" y="1456916"/>
                </a:lnTo>
                <a:lnTo>
                  <a:pt x="6137163" y="1460091"/>
                </a:lnTo>
                <a:lnTo>
                  <a:pt x="6124463" y="1464854"/>
                </a:lnTo>
                <a:close/>
              </a:path>
            </a:pathLst>
          </a:custGeom>
          <a:blipFill rotWithShape="0">
            <a:blip r:embed="rId1"/>
            <a:srcRect/>
            <a:tile/>
          </a:blipFill>
          <a:ln>
            <a:noFill/>
          </a:ln>
        </p:spPr>
        <p:style>
          <a:lnRef idx="1">
            <a:schemeClr val="accent1"/>
          </a:lnRef>
          <a:fillRef idx="3">
            <a:schemeClr val="accent1"/>
          </a:fillRef>
          <a:effectRef idx="2">
            <a:schemeClr val="accent1"/>
          </a:effectRef>
          <a:fontRef idx="minor"/>
        </p:style>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59" name="Image 5" descr=""/>
          <p:cNvPicPr/>
          <p:nvPr/>
        </p:nvPicPr>
        <p:blipFill>
          <a:blip r:embed="rId1"/>
          <a:stretch/>
        </p:blipFill>
        <p:spPr>
          <a:xfrm>
            <a:off x="361080" y="2231280"/>
            <a:ext cx="11281320" cy="421092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61" name="Image 5" descr=""/>
          <p:cNvPicPr/>
          <p:nvPr/>
        </p:nvPicPr>
        <p:blipFill>
          <a:blip r:embed="rId1"/>
          <a:stretch/>
        </p:blipFill>
        <p:spPr>
          <a:xfrm>
            <a:off x="402840" y="2211480"/>
            <a:ext cx="11542320" cy="426168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63" name="Image 5" descr=""/>
          <p:cNvPicPr/>
          <p:nvPr/>
        </p:nvPicPr>
        <p:blipFill>
          <a:blip r:embed="rId1"/>
          <a:stretch/>
        </p:blipFill>
        <p:spPr>
          <a:xfrm>
            <a:off x="475920" y="2340360"/>
            <a:ext cx="11062080" cy="427536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65" name="Image 5" descr=""/>
          <p:cNvPicPr/>
          <p:nvPr/>
        </p:nvPicPr>
        <p:blipFill>
          <a:blip r:embed="rId1"/>
          <a:stretch/>
        </p:blipFill>
        <p:spPr>
          <a:xfrm>
            <a:off x="747360" y="2244960"/>
            <a:ext cx="10665720" cy="441360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67" name="Image 5" descr=""/>
          <p:cNvPicPr/>
          <p:nvPr/>
        </p:nvPicPr>
        <p:blipFill>
          <a:blip r:embed="rId1"/>
          <a:stretch/>
        </p:blipFill>
        <p:spPr>
          <a:xfrm>
            <a:off x="914400" y="2266560"/>
            <a:ext cx="10373400" cy="413028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8"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69" name="Image 5" descr=""/>
          <p:cNvPicPr/>
          <p:nvPr/>
        </p:nvPicPr>
        <p:blipFill>
          <a:blip r:embed="rId1"/>
          <a:stretch/>
        </p:blipFill>
        <p:spPr>
          <a:xfrm>
            <a:off x="841320" y="2175840"/>
            <a:ext cx="10655280" cy="426996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0"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71" name="Image 5" descr=""/>
          <p:cNvPicPr/>
          <p:nvPr/>
        </p:nvPicPr>
        <p:blipFill>
          <a:blip r:embed="rId1"/>
          <a:stretch/>
        </p:blipFill>
        <p:spPr>
          <a:xfrm>
            <a:off x="1676520" y="2032920"/>
            <a:ext cx="9444240" cy="4639320"/>
          </a:xfrm>
          <a:prstGeom prst="rect">
            <a:avLst/>
          </a:prstGeom>
          <a:ln w="0">
            <a:noFill/>
          </a:ln>
        </p:spPr>
      </p:pic>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PlaceHolder 1"/>
          <p:cNvSpPr>
            <a:spLocks noGrp="1"/>
          </p:cNvSpPr>
          <p:nvPr>
            <p:ph type="title"/>
          </p:nvPr>
        </p:nvSpPr>
        <p:spPr>
          <a:xfrm>
            <a:off x="860760" y="515160"/>
            <a:ext cx="10571760" cy="591840"/>
          </a:xfrm>
          <a:prstGeom prst="rect">
            <a:avLst/>
          </a:prstGeom>
          <a:noFill/>
          <a:ln w="0">
            <a:noFill/>
          </a:ln>
        </p:spPr>
        <p:txBody>
          <a:bodyPr lIns="0" rIns="0" tIns="0" bIns="0" anchor="t">
            <a:noAutofit/>
          </a:bodyPr>
          <a:p>
            <a:r>
              <a:rPr b="0" lang="fr-FR" sz="4000" spc="-1" strike="noStrike">
                <a:solidFill>
                  <a:srgbClr val="fefefe"/>
                </a:solidFill>
                <a:latin typeface="Century Gothic"/>
              </a:rPr>
              <a:t>DB-Engines Ranking of Relational DBMS</a:t>
            </a:r>
            <a:endParaRPr b="0" lang="fr-FR" sz="4000" spc="-1" strike="noStrike">
              <a:solidFill>
                <a:srgbClr val="fefefe"/>
              </a:solidFill>
              <a:latin typeface="Century Gothic"/>
              <a:ea typeface="Noto Sans CJK SC"/>
            </a:endParaRPr>
          </a:p>
        </p:txBody>
      </p:sp>
      <p:pic>
        <p:nvPicPr>
          <p:cNvPr id="173" name="" descr=""/>
          <p:cNvPicPr/>
          <p:nvPr/>
        </p:nvPicPr>
        <p:blipFill>
          <a:blip r:embed="rId1"/>
          <a:stretch/>
        </p:blipFill>
        <p:spPr>
          <a:xfrm>
            <a:off x="294480" y="2124000"/>
            <a:ext cx="11619720" cy="4500000"/>
          </a:xfrm>
          <a:prstGeom prst="rect">
            <a:avLst/>
          </a:prstGeom>
          <a:ln w="0">
            <a:noFill/>
          </a:ln>
        </p:spPr>
      </p:pic>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130" name="Rectangle 11"/>
          <p:cNvSpPr/>
          <p:nvPr/>
        </p:nvSpPr>
        <p:spPr>
          <a:xfrm>
            <a:off x="36360" y="18360"/>
            <a:ext cx="12191760" cy="6857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nSpc>
                <a:spcPct val="90000"/>
              </a:lnSpc>
              <a:spcAft>
                <a:spcPts val="1225"/>
              </a:spcAft>
              <a:buNone/>
              <a:tabLst>
                <a:tab algn="l" pos="0"/>
              </a:tabLst>
            </a:pPr>
            <a:r>
              <a:rPr b="0" lang="fr-FR" sz="3500" spc="-1" strike="noStrike">
                <a:solidFill>
                  <a:srgbClr val="ffffff"/>
                </a:solidFill>
                <a:latin typeface="Century Gothic"/>
              </a:rPr>
              <a:t>What is MySQL</a:t>
            </a:r>
            <a:endParaRPr b="0" lang="fr-FR" sz="3500" spc="-1" strike="noStrike">
              <a:latin typeface="Arial"/>
            </a:endParaRPr>
          </a:p>
          <a:p>
            <a:pPr algn="ctr">
              <a:buNone/>
            </a:pPr>
            <a:endParaRPr b="0" lang="fr-FR" sz="3500" spc="-1" strike="noStrike">
              <a:latin typeface="Arial"/>
            </a:endParaRPr>
          </a:p>
        </p:txBody>
      </p:sp>
      <p:sp>
        <p:nvSpPr>
          <p:cNvPr id="131" name="Freeform 23"/>
          <p:cNvSpPr/>
          <p:nvPr/>
        </p:nvSpPr>
        <p:spPr>
          <a:xfrm>
            <a:off x="0" y="0"/>
            <a:ext cx="4636800" cy="6857640"/>
          </a:xfrm>
          <a:custGeom>
            <a:avLst/>
            <a:gdLst/>
            <a:ahLst/>
            <a:rect l="l" t="t" r="r" b="b"/>
            <a:pathLst>
              <a:path w="4637005" h="6858000">
                <a:moveTo>
                  <a:pt x="0" y="0"/>
                </a:moveTo>
                <a:lnTo>
                  <a:pt x="4637005" y="0"/>
                </a:lnTo>
                <a:lnTo>
                  <a:pt x="4637005" y="1900238"/>
                </a:lnTo>
                <a:lnTo>
                  <a:pt x="4266589" y="2178050"/>
                </a:lnTo>
                <a:lnTo>
                  <a:pt x="4262355" y="2184400"/>
                </a:lnTo>
                <a:lnTo>
                  <a:pt x="4256005" y="2193925"/>
                </a:lnTo>
                <a:lnTo>
                  <a:pt x="4249655" y="2201863"/>
                </a:lnTo>
                <a:lnTo>
                  <a:pt x="4249655" y="2211388"/>
                </a:lnTo>
                <a:lnTo>
                  <a:pt x="4249655" y="2220913"/>
                </a:lnTo>
                <a:lnTo>
                  <a:pt x="4256005" y="2228850"/>
                </a:lnTo>
                <a:lnTo>
                  <a:pt x="4262355" y="2238375"/>
                </a:lnTo>
                <a:lnTo>
                  <a:pt x="4266589" y="2244725"/>
                </a:lnTo>
                <a:lnTo>
                  <a:pt x="4637005" y="2522538"/>
                </a:lnTo>
                <a:lnTo>
                  <a:pt x="4637005" y="6858000"/>
                </a:lnTo>
                <a:lnTo>
                  <a:pt x="0" y="6858000"/>
                </a:lnTo>
                <a:close/>
              </a:path>
            </a:pathLst>
          </a:custGeom>
          <a:blipFill rotWithShape="0">
            <a:blip r:embed="rId1"/>
            <a:srcRect/>
            <a:tile/>
          </a:blipFill>
          <a:ln cap="rnd">
            <a:solidFill>
              <a:srgbClr val="00c6bb"/>
            </a:solidFill>
            <a:round/>
          </a:ln>
        </p:spPr>
        <p:style>
          <a:lnRef idx="1">
            <a:schemeClr val="accent1"/>
          </a:lnRef>
          <a:fillRef idx="3">
            <a:schemeClr val="accent1"/>
          </a:fillRef>
          <a:effectRef idx="2">
            <a:schemeClr val="accent1"/>
          </a:effectRef>
          <a:fontRef idx="minor"/>
        </p:style>
      </p:sp>
      <p:sp>
        <p:nvSpPr>
          <p:cNvPr id="132" name="PlaceHolder 1"/>
          <p:cNvSpPr>
            <a:spLocks noGrp="1"/>
          </p:cNvSpPr>
          <p:nvPr>
            <p:ph type="title"/>
          </p:nvPr>
        </p:nvSpPr>
        <p:spPr>
          <a:xfrm>
            <a:off x="641880" y="1687320"/>
            <a:ext cx="3269160" cy="3977640"/>
          </a:xfrm>
          <a:prstGeom prst="rect">
            <a:avLst/>
          </a:prstGeom>
          <a:noFill/>
          <a:ln w="0">
            <a:noFill/>
          </a:ln>
          <a:effectLst>
            <a:outerShdw dist="0" dir="0" blurRad="50760" rotWithShape="0">
              <a:srgbClr val="000000">
                <a:alpha val="60000"/>
              </a:srgbClr>
            </a:outerShdw>
          </a:effectLst>
        </p:spPr>
        <p:txBody>
          <a:bodyPr anchor="t">
            <a:normAutofit/>
          </a:bodyPr>
          <a:p>
            <a:pPr algn="r">
              <a:lnSpc>
                <a:spcPct val="100000"/>
              </a:lnSpc>
              <a:buNone/>
            </a:pP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T</a:t>
            </a:r>
            <a:r>
              <a:rPr b="0" lang="fr-FR" sz="2400" spc="-1" strike="noStrike">
                <a:solidFill>
                  <a:srgbClr val="fefefe"/>
                </a:solidFill>
                <a:latin typeface="Century Gothic"/>
                <a:ea typeface="Century Gothic"/>
              </a:rPr>
              <a:t>a</a:t>
            </a:r>
            <a:r>
              <a:rPr b="0" lang="fr-FR" sz="2400" spc="-1" strike="noStrike">
                <a:solidFill>
                  <a:srgbClr val="fefefe"/>
                </a:solidFill>
                <a:latin typeface="Century Gothic"/>
                <a:ea typeface="Century Gothic"/>
              </a:rPr>
              <a:t>b</a:t>
            </a:r>
            <a:r>
              <a:rPr b="0" lang="fr-FR" sz="2400" spc="-1" strike="noStrike">
                <a:solidFill>
                  <a:srgbClr val="fefefe"/>
                </a:solidFill>
                <a:latin typeface="Century Gothic"/>
                <a:ea typeface="Century Gothic"/>
              </a:rPr>
              <a:t>l</a:t>
            </a:r>
            <a:r>
              <a:rPr b="0" lang="fr-FR" sz="2400" spc="-1" strike="noStrike">
                <a:solidFill>
                  <a:srgbClr val="fefefe"/>
                </a:solidFill>
                <a:latin typeface="Century Gothic"/>
                <a:ea typeface="Century Gothic"/>
              </a:rPr>
              <a:t>e</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o</a:t>
            </a:r>
            <a:r>
              <a:rPr b="0" lang="fr-FR" sz="2400" spc="-1" strike="noStrike">
                <a:solidFill>
                  <a:srgbClr val="fefefe"/>
                </a:solidFill>
                <a:latin typeface="Century Gothic"/>
                <a:ea typeface="Century Gothic"/>
              </a:rPr>
              <a:t>f</a:t>
            </a:r>
            <a:r>
              <a:rPr b="0" lang="fr-FR" sz="2400" spc="-1" strike="noStrike">
                <a:solidFill>
                  <a:srgbClr val="fefefe"/>
                </a:solidFill>
                <a:latin typeface="Century Gothic"/>
                <a:ea typeface="Century Gothic"/>
              </a:rPr>
              <a:t> </a:t>
            </a:r>
            <a:r>
              <a:rPr b="0" lang="fr-FR" sz="2400" spc="-1" strike="noStrike">
                <a:solidFill>
                  <a:srgbClr val="fefefe"/>
                </a:solidFill>
                <a:latin typeface="Century Gothic"/>
                <a:ea typeface="Century Gothic"/>
              </a:rPr>
              <a:t>C</a:t>
            </a:r>
            <a:r>
              <a:rPr b="0" lang="fr-FR" sz="2400" spc="-1" strike="noStrike">
                <a:solidFill>
                  <a:srgbClr val="fefefe"/>
                </a:solidFill>
                <a:latin typeface="Century Gothic"/>
                <a:ea typeface="Century Gothic"/>
              </a:rPr>
              <a:t>o</a:t>
            </a:r>
            <a:r>
              <a:rPr b="0" lang="fr-FR" sz="2400" spc="-1" strike="noStrike">
                <a:solidFill>
                  <a:srgbClr val="fefefe"/>
                </a:solidFill>
                <a:latin typeface="Century Gothic"/>
                <a:ea typeface="Century Gothic"/>
              </a:rPr>
              <a:t>n</a:t>
            </a:r>
            <a:r>
              <a:rPr b="0" lang="fr-FR" sz="2400" spc="-1" strike="noStrike">
                <a:solidFill>
                  <a:srgbClr val="fefefe"/>
                </a:solidFill>
                <a:latin typeface="Century Gothic"/>
                <a:ea typeface="Century Gothic"/>
              </a:rPr>
              <a:t>t</a:t>
            </a:r>
            <a:r>
              <a:rPr b="0" lang="fr-FR" sz="2400" spc="-1" strike="noStrike">
                <a:solidFill>
                  <a:srgbClr val="fefefe"/>
                </a:solidFill>
                <a:latin typeface="Century Gothic"/>
                <a:ea typeface="Century Gothic"/>
              </a:rPr>
              <a:t>e</a:t>
            </a:r>
            <a:r>
              <a:rPr b="0" lang="fr-FR" sz="2400" spc="-1" strike="noStrike">
                <a:solidFill>
                  <a:srgbClr val="fefefe"/>
                </a:solidFill>
                <a:latin typeface="Century Gothic"/>
                <a:ea typeface="Century Gothic"/>
              </a:rPr>
              <a:t>n</a:t>
            </a:r>
            <a:r>
              <a:rPr b="0" lang="fr-FR" sz="2400" spc="-1" strike="noStrike">
                <a:solidFill>
                  <a:srgbClr val="fefefe"/>
                </a:solidFill>
                <a:latin typeface="Century Gothic"/>
                <a:ea typeface="Century Gothic"/>
              </a:rPr>
              <a:t>t</a:t>
            </a:r>
            <a:r>
              <a:rPr b="0" lang="fr-FR" sz="2400" spc="-1" strike="noStrike">
                <a:solidFill>
                  <a:srgbClr val="fefefe"/>
                </a:solidFill>
                <a:latin typeface="Century Gothic"/>
                <a:ea typeface="Century Gothic"/>
              </a:rPr>
              <a:t>s</a:t>
            </a:r>
            <a:endParaRPr b="0" lang="en-US" sz="2400" spc="-1" strike="noStrike">
              <a:solidFill>
                <a:srgbClr val="ffffff"/>
              </a:solidFill>
              <a:latin typeface="Century Gothic"/>
            </a:endParaRPr>
          </a:p>
        </p:txBody>
      </p:sp>
      <p:grpSp>
        <p:nvGrpSpPr>
          <p:cNvPr id="133" name="Espace réservé du contenu 2"/>
          <p:cNvGrpSpPr/>
          <p:nvPr/>
        </p:nvGrpSpPr>
        <p:grpSpPr>
          <a:xfrm>
            <a:off x="5391720" y="429120"/>
            <a:ext cx="5912280" cy="5456880"/>
            <a:chOff x="5391720" y="429120"/>
            <a:chExt cx="5912280" cy="5456880"/>
          </a:xfrm>
        </p:grpSpPr>
        <p:sp>
          <p:nvSpPr>
            <p:cNvPr id="134" name=""/>
            <p:cNvSpPr/>
            <p:nvPr/>
          </p:nvSpPr>
          <p:spPr>
            <a:xfrm>
              <a:off x="5544720" y="983160"/>
              <a:ext cx="5727960" cy="4902480"/>
            </a:xfrm>
            <a:prstGeom prst="rect">
              <a:avLst/>
            </a:prstGeom>
            <a:noFill/>
            <a:ln w="0">
              <a:noFill/>
            </a:ln>
          </p:spPr>
          <p:style>
            <a:lnRef idx="0"/>
            <a:fillRef idx="0"/>
            <a:effectRef idx="0"/>
            <a:fontRef idx="minor"/>
          </p:style>
        </p:sp>
        <p:sp>
          <p:nvSpPr>
            <p:cNvPr id="135" name=""/>
            <p:cNvSpPr/>
            <p:nvPr/>
          </p:nvSpPr>
          <p:spPr>
            <a:xfrm>
              <a:off x="5544720" y="983160"/>
              <a:ext cx="5728320" cy="360"/>
            </a:xfrm>
            <a:prstGeom prst="line">
              <a:avLst/>
            </a:prstGeom>
            <a:ln cap="rnd">
              <a:solidFill>
                <a:srgbClr val="6feba0">
                  <a:hueOff val="0"/>
                  <a:satOff val="0"/>
                  <a:lumOff val="0"/>
                  <a:alphaOff val="0"/>
                </a:srgbClr>
              </a:solidFill>
              <a:round/>
            </a:ln>
          </p:spPr>
          <p:style>
            <a:lnRef idx="1"/>
            <a:fillRef idx="0"/>
            <a:effectRef idx="2"/>
            <a:fontRef idx="minor"/>
          </p:style>
        </p:sp>
        <p:sp>
          <p:nvSpPr>
            <p:cNvPr id="136" name=""/>
            <p:cNvSpPr/>
            <p:nvPr/>
          </p:nvSpPr>
          <p:spPr>
            <a:xfrm>
              <a:off x="5544720" y="429120"/>
              <a:ext cx="5727960" cy="1225440"/>
            </a:xfrm>
            <a:prstGeom prst="rect">
              <a:avLst/>
            </a:prstGeom>
            <a:noFill/>
            <a:ln w="0">
              <a:noFill/>
            </a:ln>
          </p:spPr>
          <p:style>
            <a:lnRef idx="0"/>
            <a:fillRef idx="0"/>
            <a:effectRef idx="0"/>
            <a:fontRef idx="minor"/>
          </p:style>
          <p:txBody>
            <a:bodyPr numCol="1" spcCol="1440" lIns="133200" rIns="133200" tIns="133200" bIns="133200" anchor="t">
              <a:noAutofit/>
            </a:bodyPr>
            <a:p>
              <a:pPr>
                <a:lnSpc>
                  <a:spcPct val="90000"/>
                </a:lnSpc>
                <a:spcAft>
                  <a:spcPts val="1225"/>
                </a:spcAft>
                <a:buNone/>
                <a:tabLst>
                  <a:tab algn="l" pos="0"/>
                </a:tabLst>
              </a:pPr>
              <a:r>
                <a:rPr b="0" lang="fr-FR" sz="2800" spc="-1" strike="noStrike">
                  <a:solidFill>
                    <a:srgbClr val="ffffff"/>
                  </a:solidFill>
                  <a:latin typeface="Century Gothic"/>
                </a:rPr>
                <a:t>What is MySQL</a:t>
              </a:r>
              <a:endParaRPr b="0" lang="fr-FR" sz="2800" spc="-1" strike="noStrike">
                <a:latin typeface="Arial"/>
              </a:endParaRPr>
            </a:p>
          </p:txBody>
        </p:sp>
        <p:sp>
          <p:nvSpPr>
            <p:cNvPr id="137" name=""/>
            <p:cNvSpPr/>
            <p:nvPr/>
          </p:nvSpPr>
          <p:spPr>
            <a:xfrm>
              <a:off x="5544720" y="2208600"/>
              <a:ext cx="5728320" cy="360"/>
            </a:xfrm>
            <a:prstGeom prst="line">
              <a:avLst/>
            </a:prstGeom>
            <a:ln cap="rnd">
              <a:solidFill>
                <a:srgbClr val="6feba0">
                  <a:hueOff val="-1292792"/>
                  <a:satOff val="-2924"/>
                  <a:lumOff val="-1895"/>
                  <a:alphaOff val="0"/>
                </a:srgbClr>
              </a:solidFill>
              <a:round/>
            </a:ln>
          </p:spPr>
          <p:style>
            <a:lnRef idx="1"/>
            <a:fillRef idx="0"/>
            <a:effectRef idx="2"/>
            <a:fontRef idx="minor"/>
          </p:style>
        </p:sp>
        <p:sp>
          <p:nvSpPr>
            <p:cNvPr id="138" name=""/>
            <p:cNvSpPr/>
            <p:nvPr/>
          </p:nvSpPr>
          <p:spPr>
            <a:xfrm>
              <a:off x="5544720" y="1654560"/>
              <a:ext cx="5727960" cy="1225440"/>
            </a:xfrm>
            <a:prstGeom prst="rect">
              <a:avLst/>
            </a:prstGeom>
            <a:noFill/>
            <a:ln w="0">
              <a:noFill/>
            </a:ln>
          </p:spPr>
          <p:style>
            <a:lnRef idx="0"/>
            <a:fillRef idx="0"/>
            <a:effectRef idx="0"/>
            <a:fontRef idx="minor"/>
          </p:style>
          <p:txBody>
            <a:bodyPr numCol="1" spcCol="1440" lIns="133200" rIns="133200" tIns="133200" bIns="133200" anchor="t">
              <a:noAutofit/>
            </a:bodyPr>
            <a:p>
              <a:pPr>
                <a:lnSpc>
                  <a:spcPct val="90000"/>
                </a:lnSpc>
                <a:spcAft>
                  <a:spcPts val="1225"/>
                </a:spcAft>
                <a:buNone/>
                <a:tabLst>
                  <a:tab algn="l" pos="0"/>
                </a:tabLst>
              </a:pPr>
              <a:r>
                <a:rPr b="0" lang="fr-FR" sz="2800" spc="-1" strike="noStrike">
                  <a:solidFill>
                    <a:srgbClr val="ffffff"/>
                  </a:solidFill>
                  <a:latin typeface="Century Gothic"/>
                </a:rPr>
                <a:t>What is PostgreSQL</a:t>
              </a:r>
              <a:endParaRPr b="0" lang="fr-FR" sz="2800" spc="-1" strike="noStrike">
                <a:latin typeface="Arial"/>
              </a:endParaRPr>
            </a:p>
          </p:txBody>
        </p:sp>
        <p:sp>
          <p:nvSpPr>
            <p:cNvPr id="139" name=""/>
            <p:cNvSpPr/>
            <p:nvPr/>
          </p:nvSpPr>
          <p:spPr>
            <a:xfrm>
              <a:off x="5544720" y="3434400"/>
              <a:ext cx="5728320" cy="360"/>
            </a:xfrm>
            <a:prstGeom prst="line">
              <a:avLst/>
            </a:prstGeom>
            <a:ln cap="rnd">
              <a:solidFill>
                <a:srgbClr val="6feba0">
                  <a:hueOff val="-2585584"/>
                  <a:satOff val="-5847"/>
                  <a:lumOff val="-3791"/>
                  <a:alphaOff val="0"/>
                </a:srgbClr>
              </a:solidFill>
              <a:round/>
            </a:ln>
          </p:spPr>
          <p:style>
            <a:lnRef idx="1"/>
            <a:fillRef idx="0"/>
            <a:effectRef idx="2"/>
            <a:fontRef idx="minor"/>
          </p:style>
        </p:sp>
        <p:sp>
          <p:nvSpPr>
            <p:cNvPr id="140" name=""/>
            <p:cNvSpPr/>
            <p:nvPr/>
          </p:nvSpPr>
          <p:spPr>
            <a:xfrm>
              <a:off x="5544720" y="2880000"/>
              <a:ext cx="5727960" cy="1225440"/>
            </a:xfrm>
            <a:prstGeom prst="rect">
              <a:avLst/>
            </a:prstGeom>
            <a:noFill/>
            <a:ln w="0">
              <a:noFill/>
            </a:ln>
          </p:spPr>
          <p:style>
            <a:lnRef idx="0"/>
            <a:fillRef idx="0"/>
            <a:effectRef idx="0"/>
            <a:fontRef idx="minor"/>
          </p:style>
          <p:txBody>
            <a:bodyPr numCol="1" spcCol="1440" lIns="133200" rIns="133200" tIns="133200" bIns="133200" anchor="t">
              <a:noAutofit/>
            </a:bodyPr>
            <a:p>
              <a:pPr>
                <a:lnSpc>
                  <a:spcPct val="90000"/>
                </a:lnSpc>
                <a:spcAft>
                  <a:spcPts val="1225"/>
                </a:spcAft>
                <a:buNone/>
                <a:tabLst>
                  <a:tab algn="l" pos="0"/>
                </a:tabLst>
              </a:pPr>
              <a:r>
                <a:rPr b="0" lang="fr-FR" sz="2800" spc="-1" strike="noStrike">
                  <a:solidFill>
                    <a:srgbClr val="ffffff"/>
                  </a:solidFill>
                  <a:latin typeface="Century Gothic"/>
                </a:rPr>
                <a:t>What is SQL SERVER</a:t>
              </a:r>
              <a:endParaRPr b="0" lang="fr-FR" sz="2800" spc="-1" strike="noStrike">
                <a:latin typeface="Arial"/>
              </a:endParaRPr>
            </a:p>
          </p:txBody>
        </p:sp>
        <p:sp>
          <p:nvSpPr>
            <p:cNvPr id="141" name=""/>
            <p:cNvSpPr/>
            <p:nvPr/>
          </p:nvSpPr>
          <p:spPr>
            <a:xfrm>
              <a:off x="5544720" y="4660200"/>
              <a:ext cx="5728320" cy="360"/>
            </a:xfrm>
            <a:prstGeom prst="line">
              <a:avLst/>
            </a:prstGeom>
            <a:ln cap="rnd">
              <a:solidFill>
                <a:srgbClr val="6feba0">
                  <a:hueOff val="-3878375"/>
                  <a:satOff val="-8771"/>
                  <a:lumOff val="-5686"/>
                  <a:alphaOff val="0"/>
                </a:srgbClr>
              </a:solidFill>
              <a:round/>
            </a:ln>
          </p:spPr>
          <p:style>
            <a:lnRef idx="1"/>
            <a:fillRef idx="0"/>
            <a:effectRef idx="2"/>
            <a:fontRef idx="minor"/>
          </p:style>
        </p:sp>
        <p:sp>
          <p:nvSpPr>
            <p:cNvPr id="142" name=""/>
            <p:cNvSpPr/>
            <p:nvPr/>
          </p:nvSpPr>
          <p:spPr>
            <a:xfrm>
              <a:off x="5391720" y="3735000"/>
              <a:ext cx="5727960" cy="1225440"/>
            </a:xfrm>
            <a:prstGeom prst="rect">
              <a:avLst/>
            </a:prstGeom>
            <a:noFill/>
            <a:ln w="0">
              <a:noFill/>
            </a:ln>
          </p:spPr>
          <p:style>
            <a:lnRef idx="0"/>
            <a:fillRef idx="0"/>
            <a:effectRef idx="0"/>
            <a:fontRef idx="minor"/>
          </p:style>
          <p:txBody>
            <a:bodyPr numCol="1" spcCol="1440" lIns="133200" rIns="133200" tIns="133200" bIns="133200" anchor="t">
              <a:noAutofit/>
            </a:bodyPr>
            <a:p>
              <a:pPr>
                <a:lnSpc>
                  <a:spcPct val="90000"/>
                </a:lnSpc>
                <a:spcAft>
                  <a:spcPts val="1225"/>
                </a:spcAft>
                <a:buNone/>
                <a:tabLst>
                  <a:tab algn="l" pos="0"/>
                </a:tabLst>
              </a:pPr>
              <a:r>
                <a:rPr b="0" lang="fr-FR" sz="2800" spc="-1" strike="noStrike">
                  <a:solidFill>
                    <a:srgbClr val="ffffff"/>
                  </a:solidFill>
                  <a:latin typeface="Century Gothic"/>
                </a:rPr>
                <a:t>Comparison between this three RDBMS</a:t>
              </a:r>
              <a:endParaRPr b="0" lang="fr-FR" sz="2800" spc="-1" strike="noStrike">
                <a:latin typeface="Arial"/>
              </a:endParaRPr>
            </a:p>
            <a:p>
              <a:pPr>
                <a:lnSpc>
                  <a:spcPct val="90000"/>
                </a:lnSpc>
                <a:spcAft>
                  <a:spcPts val="1225"/>
                </a:spcAft>
                <a:buNone/>
                <a:tabLst>
                  <a:tab algn="l" pos="0"/>
                </a:tabLst>
              </a:pPr>
              <a:r>
                <a:rPr b="0" lang="fr-FR" sz="2800" spc="-1" strike="noStrike">
                  <a:solidFill>
                    <a:srgbClr val="ffffff"/>
                  </a:solidFill>
                  <a:latin typeface="Century Gothic"/>
                </a:rPr>
                <a:t> </a:t>
              </a:r>
              <a:endParaRPr b="0" lang="fr-FR" sz="2800" spc="-1" strike="noStrike">
                <a:latin typeface="Arial"/>
              </a:endParaRPr>
            </a:p>
            <a:p>
              <a:pPr>
                <a:lnSpc>
                  <a:spcPct val="90000"/>
                </a:lnSpc>
                <a:spcAft>
                  <a:spcPts val="1225"/>
                </a:spcAft>
                <a:buNone/>
                <a:tabLst>
                  <a:tab algn="l" pos="0"/>
                </a:tabLst>
              </a:pPr>
              <a:r>
                <a:rPr b="0" lang="fr-FR" sz="2800" spc="-1" strike="noStrike">
                  <a:solidFill>
                    <a:srgbClr val="ffffff"/>
                  </a:solidFill>
                  <a:latin typeface="Century Gothic"/>
                </a:rPr>
                <a:t>Ranking of Relational DBMS</a:t>
              </a:r>
              <a:endParaRPr b="0" lang="fr-FR" sz="2800" spc="-1" strike="noStrike">
                <a:latin typeface="Arial"/>
              </a:endParaRPr>
            </a:p>
            <a:p>
              <a:pPr>
                <a:lnSpc>
                  <a:spcPct val="90000"/>
                </a:lnSpc>
                <a:spcAft>
                  <a:spcPts val="1225"/>
                </a:spcAft>
                <a:buNone/>
                <a:tabLst>
                  <a:tab algn="l" pos="0"/>
                </a:tabLst>
              </a:pPr>
              <a:endParaRPr b="0" lang="fr-FR" sz="2800" spc="-1" strike="noStrike">
                <a:latin typeface="Arial"/>
              </a:endParaRPr>
            </a:p>
            <a:p>
              <a:pPr>
                <a:lnSpc>
                  <a:spcPct val="90000"/>
                </a:lnSpc>
                <a:spcAft>
                  <a:spcPts val="1225"/>
                </a:spcAft>
                <a:buNone/>
                <a:tabLst>
                  <a:tab algn="l" pos="0"/>
                </a:tabLst>
              </a:pPr>
              <a:endParaRPr b="0" lang="fr-FR" sz="2800" spc="-1" strike="noStrike">
                <a:latin typeface="Arial"/>
              </a:endParaRPr>
            </a:p>
          </p:txBody>
        </p:sp>
        <p:sp>
          <p:nvSpPr>
            <p:cNvPr id="143" name=""/>
            <p:cNvSpPr/>
            <p:nvPr/>
          </p:nvSpPr>
          <p:spPr>
            <a:xfrm>
              <a:off x="5575680" y="5885640"/>
              <a:ext cx="5728320" cy="360"/>
            </a:xfrm>
            <a:prstGeom prst="line">
              <a:avLst/>
            </a:prstGeom>
            <a:ln cap="rnd">
              <a:solidFill>
                <a:srgbClr val="6feba0">
                  <a:hueOff val="-3878375"/>
                  <a:satOff val="-8771"/>
                  <a:lumOff val="-5686"/>
                  <a:alphaOff val="0"/>
                </a:srgbClr>
              </a:solidFill>
              <a:round/>
            </a:ln>
          </p:spPr>
          <p:style>
            <a:lnRef idx="1"/>
            <a:fillRef idx="0"/>
            <a:effectRef idx="2"/>
            <a:fontRef idx="minor"/>
          </p:style>
        </p:sp>
      </p:gr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810000" y="447120"/>
            <a:ext cx="10571760" cy="970200"/>
          </a:xfrm>
          <a:prstGeom prst="rect">
            <a:avLst/>
          </a:prstGeom>
          <a:noFill/>
          <a:ln w="0">
            <a:noFill/>
          </a:ln>
          <a:effectLst>
            <a:outerShdw dist="0" dir="0" blurRad="50760" rotWithShape="0">
              <a:srgbClr val="000000">
                <a:alpha val="60000"/>
              </a:srgbClr>
            </a:outerShdw>
          </a:effectLst>
        </p:spPr>
        <p:txBody>
          <a:bodyPr anchor="b">
            <a:noAutofit/>
          </a:bodyPr>
          <a:p>
            <a:pPr>
              <a:lnSpc>
                <a:spcPct val="100000"/>
              </a:lnSpc>
              <a:buNone/>
            </a:pPr>
            <a:r>
              <a:rPr b="1" lang="fr-FR" sz="4000" spc="-1" strike="noStrike">
                <a:solidFill>
                  <a:srgbClr val="fefefe"/>
                </a:solidFill>
                <a:latin typeface="Century Gothic"/>
              </a:rPr>
              <a:t>What is </a:t>
            </a:r>
            <a:r>
              <a:rPr b="0" lang="fr-FR" sz="4000" spc="-1" strike="noStrike">
                <a:solidFill>
                  <a:srgbClr val="fefefe"/>
                </a:solidFill>
                <a:latin typeface="Century Gothic"/>
                <a:ea typeface="Century Gothic"/>
              </a:rPr>
              <a:t>MySQL ?</a:t>
            </a:r>
            <a:endParaRPr b="0" lang="en-US" sz="4000" spc="-1" strike="noStrike">
              <a:solidFill>
                <a:srgbClr val="ffffff"/>
              </a:solidFill>
              <a:latin typeface="Century Gothic"/>
            </a:endParaRPr>
          </a:p>
        </p:txBody>
      </p:sp>
      <p:sp>
        <p:nvSpPr>
          <p:cNvPr id="145" name="ZoneTexte 2"/>
          <p:cNvSpPr/>
          <p:nvPr/>
        </p:nvSpPr>
        <p:spPr>
          <a:xfrm>
            <a:off x="507240" y="2406960"/>
            <a:ext cx="11176920" cy="3750840"/>
          </a:xfrm>
          <a:prstGeom prst="rect">
            <a:avLst/>
          </a:prstGeom>
          <a:noFill/>
          <a:ln w="0">
            <a:noFill/>
          </a:ln>
        </p:spPr>
        <p:style>
          <a:lnRef idx="0"/>
          <a:fillRef idx="0"/>
          <a:effectRef idx="0"/>
          <a:fontRef idx="minor"/>
        </p:style>
        <p:txBody>
          <a:bodyPr numCol="1" spcCol="0" horzOverflow="overflow" vertOverflow="overflow" anchor="t">
            <a:spAutoFit/>
          </a:bodyPr>
          <a:p>
            <a:pPr marL="285840" indent="-285840">
              <a:lnSpc>
                <a:spcPct val="100000"/>
              </a:lnSpc>
              <a:buClr>
                <a:srgbClr val="ffffff"/>
              </a:buClr>
              <a:buFont typeface="Arial"/>
              <a:buChar char="•"/>
            </a:pPr>
            <a:r>
              <a:rPr b="1" lang="fr-FR" sz="2000" spc="-1" strike="noStrike">
                <a:solidFill>
                  <a:srgbClr val="ffffff"/>
                </a:solidFill>
                <a:latin typeface="Century Gothic"/>
                <a:ea typeface="Century Gothic"/>
              </a:rPr>
              <a:t>MySQL</a:t>
            </a:r>
            <a:r>
              <a:rPr b="0" lang="fr-FR" sz="2000" spc="-1" strike="noStrike">
                <a:solidFill>
                  <a:srgbClr val="ffffff"/>
                </a:solidFill>
                <a:latin typeface="Century Gothic"/>
                <a:ea typeface="Century Gothic"/>
              </a:rPr>
              <a:t>  is an open-source relational database management system(RDBMS).Its name is a combination of "My", the name of co-founder Michael Widenius's daughter, and "SQL", the abbreviation for Structured Query Language. A relational database organizes data into one or more data tables in which data types may be related to each other; these relations help structure the data. SQL is a language programmers use to create, modify and extract data from the relational database, as well as control user access to the database.</a:t>
            </a:r>
            <a:endParaRPr b="0" lang="fr-FR" sz="2000" spc="-1" strike="noStrike">
              <a:latin typeface="Arial"/>
            </a:endParaRPr>
          </a:p>
          <a:p>
            <a:pPr>
              <a:lnSpc>
                <a:spcPct val="100000"/>
              </a:lnSpc>
              <a:buNone/>
            </a:pPr>
            <a:endParaRPr b="0" lang="fr-FR" sz="2000" spc="-1" strike="noStrike">
              <a:latin typeface="Arial"/>
            </a:endParaRPr>
          </a:p>
          <a:p>
            <a:pPr marL="285840" indent="-285840">
              <a:lnSpc>
                <a:spcPct val="100000"/>
              </a:lnSpc>
              <a:buClr>
                <a:srgbClr val="ffffff"/>
              </a:buClr>
              <a:buFont typeface="Arial"/>
              <a:buChar char="•"/>
            </a:pPr>
            <a:r>
              <a:rPr b="0" lang="fr-FR" sz="2000" spc="-1" strike="noStrike">
                <a:solidFill>
                  <a:srgbClr val="ffffff"/>
                </a:solidFill>
                <a:latin typeface="Century Gothic"/>
                <a:ea typeface="Century Gothic"/>
              </a:rPr>
              <a:t>Many of the world's largest and fastest-growing organizations including Facebook, Google, Adobe, Alcatel Lucent and Zappos rely on MySQL to save time and money powering their high-volume Web sites, business-critical systems and packaged software.</a:t>
            </a:r>
            <a:endParaRPr b="0" lang="fr-FR" sz="20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PlaceHolder 1"/>
          <p:cNvSpPr>
            <a:spLocks noGrp="1"/>
          </p:cNvSpPr>
          <p:nvPr>
            <p:ph type="title"/>
          </p:nvPr>
        </p:nvSpPr>
        <p:spPr>
          <a:xfrm>
            <a:off x="810000" y="447120"/>
            <a:ext cx="10571760" cy="970200"/>
          </a:xfrm>
          <a:prstGeom prst="rect">
            <a:avLst/>
          </a:prstGeom>
          <a:noFill/>
          <a:ln w="0">
            <a:noFill/>
          </a:ln>
          <a:effectLst>
            <a:outerShdw dist="0" dir="0" blurRad="50760" rotWithShape="0">
              <a:srgbClr val="000000">
                <a:alpha val="60000"/>
              </a:srgbClr>
            </a:outerShdw>
          </a:effectLst>
        </p:spPr>
        <p:txBody>
          <a:bodyPr anchor="b">
            <a:noAutofit/>
          </a:bodyPr>
          <a:p>
            <a:pPr>
              <a:lnSpc>
                <a:spcPct val="100000"/>
              </a:lnSpc>
              <a:buNone/>
            </a:pPr>
            <a:r>
              <a:rPr b="0" lang="fr-FR" sz="4000" spc="-1" strike="noStrike">
                <a:solidFill>
                  <a:srgbClr val="fefefe"/>
                </a:solidFill>
                <a:latin typeface="Century Gothic"/>
              </a:rPr>
              <a:t>What is PostgreSQL ?</a:t>
            </a:r>
            <a:endParaRPr b="0" lang="en-US" sz="4000" spc="-1" strike="noStrike">
              <a:solidFill>
                <a:srgbClr val="ffffff"/>
              </a:solidFill>
              <a:latin typeface="Century Gothic"/>
            </a:endParaRPr>
          </a:p>
        </p:txBody>
      </p:sp>
      <p:sp>
        <p:nvSpPr>
          <p:cNvPr id="147" name="ZoneTexte 2"/>
          <p:cNvSpPr/>
          <p:nvPr/>
        </p:nvSpPr>
        <p:spPr>
          <a:xfrm>
            <a:off x="486360" y="2323440"/>
            <a:ext cx="10999440" cy="4664880"/>
          </a:xfrm>
          <a:prstGeom prst="rect">
            <a:avLst/>
          </a:prstGeom>
          <a:noFill/>
          <a:ln w="0">
            <a:noFill/>
          </a:ln>
        </p:spPr>
        <p:style>
          <a:lnRef idx="0"/>
          <a:fillRef idx="0"/>
          <a:effectRef idx="0"/>
          <a:fontRef idx="minor"/>
        </p:style>
        <p:txBody>
          <a:bodyPr numCol="1" spcCol="0" horzOverflow="overflow" vertOverflow="overflow" anchor="t">
            <a:spAutoFit/>
          </a:bodyPr>
          <a:p>
            <a:pPr marL="285840" indent="-285840">
              <a:lnSpc>
                <a:spcPct val="100000"/>
              </a:lnSpc>
              <a:buClr>
                <a:srgbClr val="ffffff"/>
              </a:buClr>
              <a:buFont typeface="Arial"/>
              <a:buChar char="•"/>
            </a:pPr>
            <a:r>
              <a:rPr b="0" lang="fr-FR" sz="2000" spc="-1" strike="noStrike">
                <a:solidFill>
                  <a:srgbClr val="ffffff"/>
                </a:solidFill>
                <a:latin typeface="Century Gothic"/>
                <a:ea typeface="Century Gothic"/>
              </a:rPr>
              <a:t>PostgreSQL is a powerful, open source object-relational database system that uses and extends the SQL language combined with many features that safely store and scale the most complicated data workloads. The origins of PostgreSQL date back to 1986 as part of the </a:t>
            </a:r>
            <a:r>
              <a:rPr b="1" lang="fr-FR" sz="2000" spc="-1" strike="noStrike">
                <a:solidFill>
                  <a:srgbClr val="ffffff"/>
                </a:solidFill>
                <a:latin typeface="Century Gothic"/>
                <a:ea typeface="Century Gothic"/>
              </a:rPr>
              <a:t>POSTGRES</a:t>
            </a:r>
            <a:r>
              <a:rPr b="0" lang="fr-FR" sz="2000" spc="-1" strike="noStrike">
                <a:solidFill>
                  <a:srgbClr val="ffffff"/>
                </a:solidFill>
                <a:latin typeface="Century Gothic"/>
                <a:ea typeface="Century Gothic"/>
              </a:rPr>
              <a:t> project at the University of California at Berkeley and has more than 30 years of active development on the core platform.</a:t>
            </a:r>
            <a:endParaRPr b="0" lang="fr-FR" sz="2000" spc="-1" strike="noStrike">
              <a:latin typeface="Arial"/>
            </a:endParaRPr>
          </a:p>
          <a:p>
            <a:pPr>
              <a:lnSpc>
                <a:spcPct val="100000"/>
              </a:lnSpc>
              <a:buNone/>
            </a:pPr>
            <a:endParaRPr b="0" lang="fr-FR" sz="2000" spc="-1" strike="noStrike">
              <a:latin typeface="Arial"/>
            </a:endParaRPr>
          </a:p>
          <a:p>
            <a:pPr marL="285840" indent="-285840">
              <a:lnSpc>
                <a:spcPct val="100000"/>
              </a:lnSpc>
              <a:buClr>
                <a:srgbClr val="ffffff"/>
              </a:buClr>
              <a:buFont typeface="Arial"/>
              <a:buChar char="•"/>
            </a:pPr>
            <a:r>
              <a:rPr b="0" lang="fr-FR" sz="2000" spc="-1" strike="noStrike">
                <a:solidFill>
                  <a:srgbClr val="ffffff"/>
                </a:solidFill>
                <a:latin typeface="Century Gothic"/>
                <a:ea typeface="Century Gothic"/>
              </a:rPr>
              <a:t>PostgreSQL has earned a strong reputation for its proven architecture, reliability, data integrity, robust feature set, extensibility, and the dedication of the open source community behind the software to consistently deliver performant and innovative solutions. PostgreSQL runs on </a:t>
            </a:r>
            <a:r>
              <a:rPr b="1" lang="fr-FR" sz="2000" spc="-1" strike="noStrike">
                <a:solidFill>
                  <a:srgbClr val="ffffff"/>
                </a:solidFill>
                <a:latin typeface="Century Gothic"/>
                <a:ea typeface="Century Gothic"/>
              </a:rPr>
              <a:t>all major operating systems</a:t>
            </a:r>
            <a:r>
              <a:rPr b="0" lang="fr-FR" sz="2000" spc="-1" strike="noStrike">
                <a:solidFill>
                  <a:srgbClr val="ffffff"/>
                </a:solidFill>
                <a:latin typeface="Century Gothic"/>
                <a:ea typeface="Century Gothic"/>
              </a:rPr>
              <a:t>, has been </a:t>
            </a:r>
            <a:r>
              <a:rPr b="1" lang="fr-FR" sz="2000" spc="-1" strike="noStrike">
                <a:solidFill>
                  <a:srgbClr val="ffffff"/>
                </a:solidFill>
                <a:latin typeface="Century Gothic"/>
                <a:ea typeface="Century Gothic"/>
              </a:rPr>
              <a:t>ACID</a:t>
            </a:r>
            <a:r>
              <a:rPr b="0" lang="fr-FR" sz="2000" spc="-1" strike="noStrike">
                <a:solidFill>
                  <a:srgbClr val="ffffff"/>
                </a:solidFill>
                <a:latin typeface="Century Gothic"/>
                <a:ea typeface="Century Gothic"/>
              </a:rPr>
              <a:t>-compliant since 2001, and has powerful add-ons such as the popular </a:t>
            </a:r>
            <a:r>
              <a:rPr b="1" lang="fr-FR" sz="2000" spc="-1" strike="noStrike">
                <a:solidFill>
                  <a:srgbClr val="ffffff"/>
                </a:solidFill>
                <a:latin typeface="Century Gothic"/>
                <a:ea typeface="Century Gothic"/>
              </a:rPr>
              <a:t>PostGIS</a:t>
            </a:r>
            <a:r>
              <a:rPr b="0" lang="fr-FR" sz="2000" spc="-1" strike="noStrike">
                <a:solidFill>
                  <a:srgbClr val="ffffff"/>
                </a:solidFill>
                <a:latin typeface="Century Gothic"/>
                <a:ea typeface="Century Gothic"/>
              </a:rPr>
              <a:t> geospatial database extender. It is no surprise that PostgreSQL has become the open source relational database of choice for many people and organisations.</a:t>
            </a:r>
            <a:endParaRPr b="0" lang="fr-FR" sz="20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PlaceHolder 1"/>
          <p:cNvSpPr>
            <a:spLocks noGrp="1"/>
          </p:cNvSpPr>
          <p:nvPr>
            <p:ph type="title"/>
          </p:nvPr>
        </p:nvSpPr>
        <p:spPr>
          <a:xfrm>
            <a:off x="810000" y="447120"/>
            <a:ext cx="10571760" cy="970200"/>
          </a:xfrm>
          <a:prstGeom prst="rect">
            <a:avLst/>
          </a:prstGeom>
          <a:noFill/>
          <a:ln w="0">
            <a:noFill/>
          </a:ln>
          <a:effectLst>
            <a:outerShdw dist="0" dir="0" blurRad="50760" rotWithShape="0">
              <a:srgbClr val="000000">
                <a:alpha val="60000"/>
              </a:srgbClr>
            </a:outerShdw>
          </a:effectLst>
        </p:spPr>
        <p:txBody>
          <a:bodyPr anchor="b">
            <a:noAutofit/>
          </a:bodyPr>
          <a:p>
            <a:pPr>
              <a:lnSpc>
                <a:spcPct val="100000"/>
              </a:lnSpc>
              <a:buNone/>
            </a:pPr>
            <a:r>
              <a:rPr b="0" lang="fr-FR" sz="4000" spc="-1" strike="noStrike">
                <a:solidFill>
                  <a:srgbClr val="fefefe"/>
                </a:solidFill>
                <a:latin typeface="Century Gothic"/>
              </a:rPr>
              <a:t>What is SQL SERVER ?</a:t>
            </a:r>
            <a:endParaRPr b="0" lang="en-US" sz="4000" spc="-1" strike="noStrike">
              <a:solidFill>
                <a:srgbClr val="ffffff"/>
              </a:solidFill>
              <a:latin typeface="Century Gothic"/>
            </a:endParaRPr>
          </a:p>
        </p:txBody>
      </p:sp>
      <p:sp>
        <p:nvSpPr>
          <p:cNvPr id="149" name="ZoneTexte 2"/>
          <p:cNvSpPr/>
          <p:nvPr/>
        </p:nvSpPr>
        <p:spPr>
          <a:xfrm>
            <a:off x="444600" y="2417400"/>
            <a:ext cx="11208240" cy="4360680"/>
          </a:xfrm>
          <a:prstGeom prst="rect">
            <a:avLst/>
          </a:prstGeom>
          <a:noFill/>
          <a:ln w="0">
            <a:noFill/>
          </a:ln>
        </p:spPr>
        <p:style>
          <a:lnRef idx="0"/>
          <a:fillRef idx="0"/>
          <a:effectRef idx="0"/>
          <a:fontRef idx="minor"/>
        </p:style>
        <p:txBody>
          <a:bodyPr numCol="1" spcCol="0" horzOverflow="overflow" vertOverflow="overflow" anchor="t">
            <a:spAutoFit/>
          </a:bodyPr>
          <a:p>
            <a:pPr marL="285840" indent="-285840">
              <a:lnSpc>
                <a:spcPct val="100000"/>
              </a:lnSpc>
              <a:buClr>
                <a:srgbClr val="ffffff"/>
              </a:buClr>
              <a:buFont typeface="Arial"/>
              <a:buChar char="•"/>
            </a:pPr>
            <a:r>
              <a:rPr b="1" lang="fr-FR" sz="2000" spc="-1" strike="noStrike">
                <a:solidFill>
                  <a:srgbClr val="ffffff"/>
                </a:solidFill>
                <a:latin typeface="Century Gothic"/>
                <a:ea typeface="Century Gothic"/>
              </a:rPr>
              <a:t>Microsoft SQL Server</a:t>
            </a:r>
            <a:r>
              <a:rPr b="0" lang="fr-FR" sz="2000" spc="-1" strike="noStrike">
                <a:solidFill>
                  <a:srgbClr val="ffffff"/>
                </a:solidFill>
                <a:latin typeface="Century Gothic"/>
                <a:ea typeface="Century Gothic"/>
              </a:rPr>
              <a:t> is a relational database management system developed by Microsoft. As a database server, it is a software product with the primary function of storing and retrieving data as requested by other software applications which may run either on the same computer or on another computer across a network (including the Internet). </a:t>
            </a:r>
            <a:endParaRPr b="0" lang="fr-FR" sz="2000" spc="-1" strike="noStrike">
              <a:latin typeface="Arial"/>
            </a:endParaRPr>
          </a:p>
          <a:p>
            <a:pPr>
              <a:lnSpc>
                <a:spcPct val="100000"/>
              </a:lnSpc>
              <a:buNone/>
            </a:pPr>
            <a:endParaRPr b="0" lang="fr-FR" sz="2000" spc="-1" strike="noStrike">
              <a:latin typeface="Arial"/>
            </a:endParaRPr>
          </a:p>
          <a:p>
            <a:pPr marL="285840" indent="-285840">
              <a:lnSpc>
                <a:spcPct val="100000"/>
              </a:lnSpc>
              <a:buClr>
                <a:srgbClr val="ffffff"/>
              </a:buClr>
              <a:buFont typeface="Arial"/>
              <a:buChar char="•"/>
            </a:pPr>
            <a:r>
              <a:rPr b="0" lang="fr-FR" sz="2000" spc="-1" strike="noStrike">
                <a:solidFill>
                  <a:srgbClr val="ffffff"/>
                </a:solidFill>
                <a:latin typeface="Century Gothic"/>
                <a:ea typeface="Century Gothic"/>
              </a:rPr>
              <a:t>Similar to other RDBMS software, SQL Server is built on top of SQL, a standard programming language for interacting with the relational databases. SQL server is tied to Transact-SQL, or T-SQL, the Microsoft’s implementation of SQL that adds a set of proprietary programming constructs.</a:t>
            </a:r>
            <a:endParaRPr b="0" lang="fr-FR" sz="2000" spc="-1" strike="noStrike">
              <a:latin typeface="Arial"/>
            </a:endParaRPr>
          </a:p>
          <a:p>
            <a:pPr>
              <a:lnSpc>
                <a:spcPct val="100000"/>
              </a:lnSpc>
              <a:buNone/>
            </a:pPr>
            <a:endParaRPr b="0" lang="fr-FR" sz="2000" spc="-1" strike="noStrike">
              <a:latin typeface="Arial"/>
            </a:endParaRPr>
          </a:p>
          <a:p>
            <a:pPr marL="285840" indent="-285840">
              <a:lnSpc>
                <a:spcPct val="100000"/>
              </a:lnSpc>
              <a:buClr>
                <a:srgbClr val="ffffff"/>
              </a:buClr>
              <a:buFont typeface="Arial"/>
              <a:buChar char="•"/>
            </a:pPr>
            <a:r>
              <a:rPr b="0" lang="fr-FR" sz="2000" spc="-1" strike="noStrike">
                <a:solidFill>
                  <a:srgbClr val="ffffff"/>
                </a:solidFill>
                <a:latin typeface="Century Gothic"/>
                <a:ea typeface="Century Gothic"/>
              </a:rPr>
              <a:t>SQL Server works exclusively on Windows environment for more than 20 years. In 2016, Microsoft made it available on Linux. SQL Server 2017 became generally available in October 2016 that ran on both Windows and Linux.</a:t>
            </a:r>
            <a:endParaRPr b="0" lang="fr-FR" sz="20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PlaceHolder 1"/>
          <p:cNvSpPr>
            <a:spLocks noGrp="1"/>
          </p:cNvSpPr>
          <p:nvPr>
            <p:ph type="title"/>
          </p:nvPr>
        </p:nvSpPr>
        <p:spPr>
          <a:xfrm>
            <a:off x="810000" y="447120"/>
            <a:ext cx="10571760" cy="970200"/>
          </a:xfrm>
          <a:prstGeom prst="rect">
            <a:avLst/>
          </a:prstGeom>
          <a:noFill/>
          <a:ln w="0">
            <a:noFill/>
          </a:ln>
          <a:effectLst>
            <a:outerShdw dist="0" dir="0" blurRad="50760" rotWithShape="0">
              <a:srgbClr val="000000">
                <a:alpha val="60000"/>
              </a:srgbClr>
            </a:outerShdw>
          </a:effectLst>
        </p:spPr>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en-US" sz="4000" spc="-1" strike="noStrike">
              <a:solidFill>
                <a:srgbClr val="ffffff"/>
              </a:solidFill>
              <a:latin typeface="Century Gothic"/>
            </a:endParaRPr>
          </a:p>
        </p:txBody>
      </p:sp>
      <p:pic>
        <p:nvPicPr>
          <p:cNvPr id="151" name="Image 3" descr=""/>
          <p:cNvPicPr/>
          <p:nvPr/>
        </p:nvPicPr>
        <p:blipFill>
          <a:blip r:embed="rId1"/>
          <a:stretch/>
        </p:blipFill>
        <p:spPr>
          <a:xfrm>
            <a:off x="1131120" y="1989360"/>
            <a:ext cx="9636840" cy="4782240"/>
          </a:xfrm>
          <a:prstGeom prst="rect">
            <a:avLst/>
          </a:prstGeom>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53" name="Image 5" descr=""/>
          <p:cNvPicPr/>
          <p:nvPr/>
        </p:nvPicPr>
        <p:blipFill>
          <a:blip r:embed="rId1"/>
          <a:stretch/>
        </p:blipFill>
        <p:spPr>
          <a:xfrm>
            <a:off x="590400" y="2178360"/>
            <a:ext cx="10372320" cy="439596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55" name="Image 5" descr=""/>
          <p:cNvPicPr/>
          <p:nvPr/>
        </p:nvPicPr>
        <p:blipFill>
          <a:blip r:embed="rId1"/>
          <a:stretch/>
        </p:blipFill>
        <p:spPr>
          <a:xfrm>
            <a:off x="611640" y="2238120"/>
            <a:ext cx="10582200" cy="4500720"/>
          </a:xfrm>
          <a:prstGeom prst="rect">
            <a:avLst/>
          </a:prstGeom>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6" name="Titre 1"/>
          <p:cNvSpPr/>
          <p:nvPr/>
        </p:nvSpPr>
        <p:spPr>
          <a:xfrm>
            <a:off x="962280" y="599760"/>
            <a:ext cx="10571760" cy="970200"/>
          </a:xfrm>
          <a:prstGeom prst="rect">
            <a:avLst/>
          </a:prstGeom>
          <a:noFill/>
          <a:ln w="0">
            <a:noFill/>
          </a:ln>
          <a:effectLst>
            <a:outerShdw blurRad="50760" dir="0">
              <a:srgbClr val="000000">
                <a:alpha val="60000"/>
              </a:srgbClr>
            </a:outerShdw>
          </a:effectLst>
        </p:spPr>
        <p:style>
          <a:lnRef idx="0"/>
          <a:fillRef idx="0"/>
          <a:effectRef idx="0"/>
          <a:fontRef idx="minor"/>
        </p:style>
        <p:txBody>
          <a:bodyPr anchor="b">
            <a:noAutofit/>
          </a:bodyPr>
          <a:p>
            <a:pPr>
              <a:lnSpc>
                <a:spcPct val="100000"/>
              </a:lnSpc>
              <a:buNone/>
            </a:pPr>
            <a:r>
              <a:rPr b="0" lang="fr-FR" sz="4000" spc="-1" strike="noStrike">
                <a:solidFill>
                  <a:srgbClr val="fefefe"/>
                </a:solidFill>
                <a:latin typeface="Century Gothic"/>
              </a:rPr>
              <a:t>Comparison between this three RDBMS</a:t>
            </a:r>
            <a:endParaRPr b="0" lang="fr-FR" sz="4000" spc="-1" strike="noStrike">
              <a:latin typeface="Arial"/>
            </a:endParaRPr>
          </a:p>
        </p:txBody>
      </p:sp>
      <p:pic>
        <p:nvPicPr>
          <p:cNvPr id="157" name="Image 7" descr=""/>
          <p:cNvPicPr/>
          <p:nvPr/>
        </p:nvPicPr>
        <p:blipFill>
          <a:blip r:embed="rId1"/>
          <a:stretch/>
        </p:blipFill>
        <p:spPr>
          <a:xfrm>
            <a:off x="841320" y="2214360"/>
            <a:ext cx="10383840" cy="441180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Quotable</Template>
  <TotalTime>4</TotalTime>
  <Application>LibreOffice/7.3.0.3$Linux_X86_64 LibreOffice_project/30$Build-3</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2020-12-21T21:27:02Z</dcterms:created>
  <dc:creator/>
  <dc:description/>
  <dc:language>fr-FR</dc:language>
  <cp:lastModifiedBy/>
  <dcterms:modified xsi:type="dcterms:W3CDTF">2022-02-25T00:14:28Z</dcterms:modified>
  <cp:revision>196</cp:revision>
  <dc:subject/>
  <dc:title>Présentation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Grand écran</vt:lpwstr>
  </property>
  <property fmtid="{D5CDD505-2E9C-101B-9397-08002B2CF9AE}" pid="3" name="Slides">
    <vt:i4>16</vt:i4>
  </property>
</Properties>
</file>